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27" r:id="rId2"/>
    <p:sldId id="278" r:id="rId3"/>
    <p:sldId id="285" r:id="rId4"/>
    <p:sldId id="315" r:id="rId5"/>
    <p:sldId id="328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63"/>
    <a:srgbClr val="EC7A08"/>
    <a:srgbClr val="626262"/>
    <a:srgbClr val="00A48D"/>
    <a:srgbClr val="00BCA1"/>
    <a:srgbClr val="DCD8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8" autoAdjust="0"/>
    <p:restoredTop sz="94683" autoAdjust="0"/>
  </p:normalViewPr>
  <p:slideViewPr>
    <p:cSldViewPr snapToGrid="0" showGuides="1">
      <p:cViewPr>
        <p:scale>
          <a:sx n="125" d="100"/>
          <a:sy n="125" d="100"/>
        </p:scale>
        <p:origin x="-1548" y="-78"/>
      </p:cViewPr>
      <p:guideLst>
        <p:guide orient="horz" pos="2823"/>
        <p:guide orient="horz" pos="792"/>
        <p:guide pos="5523"/>
        <p:guide pos="256"/>
        <p:guide pos="2979"/>
        <p:guide pos="2936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910AD-FEED-4866-8EFB-B9831DD9EAE8}" type="datetimeFigureOut">
              <a:rPr lang="es-ES" smtClean="0"/>
              <a:pPr/>
              <a:t>02/04/2019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2B40-EEF2-4D39-BE68-DEF24E8F044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8878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16200" y="1943099"/>
            <a:ext cx="5842000" cy="1566863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16200" y="3602038"/>
            <a:ext cx="5384800" cy="140969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pic>
        <p:nvPicPr>
          <p:cNvPr id="7" name="Imagen 6" descr="Sin título.png">
            <a:extLst>
              <a:ext uri="{FF2B5EF4-FFF2-40B4-BE49-F238E27FC236}">
                <a16:creationId xmlns:a16="http://schemas.microsoft.com/office/drawing/2014/main" xmlns="" id="{F81DE8CD-EF30-4159-8B35-9B96F4F34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81" r="24664"/>
          <a:stretch/>
        </p:blipFill>
        <p:spPr>
          <a:xfrm>
            <a:off x="395289" y="441326"/>
            <a:ext cx="1533766" cy="576857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8EE9444-D8AF-4918-A704-08646C924AB6}"/>
              </a:ext>
            </a:extLst>
          </p:cNvPr>
          <p:cNvSpPr/>
          <p:nvPr userDrawn="1"/>
        </p:nvSpPr>
        <p:spPr>
          <a:xfrm>
            <a:off x="2324100" y="441325"/>
            <a:ext cx="6424611" cy="5197475"/>
          </a:xfrm>
          <a:prstGeom prst="rect">
            <a:avLst/>
          </a:prstGeom>
          <a:noFill/>
          <a:ln w="19050" cmpd="sng">
            <a:solidFill>
              <a:srgbClr val="00736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61D14BE8-F3D8-4DC0-92B9-BD7F7BE84D93}"/>
              </a:ext>
            </a:extLst>
          </p:cNvPr>
          <p:cNvGrpSpPr/>
          <p:nvPr userDrawn="1"/>
        </p:nvGrpSpPr>
        <p:grpSpPr>
          <a:xfrm>
            <a:off x="2329296" y="5810488"/>
            <a:ext cx="6419416" cy="396000"/>
            <a:chOff x="4023591" y="10591800"/>
            <a:chExt cx="11343409" cy="6858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2844497E-A947-47D9-BC42-D7012C28ADDF}"/>
                </a:ext>
              </a:extLst>
            </p:cNvPr>
            <p:cNvSpPr/>
            <p:nvPr userDrawn="1"/>
          </p:nvSpPr>
          <p:spPr>
            <a:xfrm>
              <a:off x="4023591" y="10591800"/>
              <a:ext cx="8219210" cy="685800"/>
            </a:xfrm>
            <a:prstGeom prst="rect">
              <a:avLst/>
            </a:prstGeom>
            <a:solidFill>
              <a:srgbClr val="00736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460B0F00-4A36-4542-9D90-DF6CCB9FA693}"/>
                </a:ext>
              </a:extLst>
            </p:cNvPr>
            <p:cNvSpPr/>
            <p:nvPr userDrawn="1"/>
          </p:nvSpPr>
          <p:spPr>
            <a:xfrm>
              <a:off x="12623800" y="10591800"/>
              <a:ext cx="2743200" cy="685800"/>
            </a:xfrm>
            <a:prstGeom prst="rect">
              <a:avLst/>
            </a:prstGeom>
            <a:solidFill>
              <a:srgbClr val="EC7A0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/>
            </a:p>
          </p:txBody>
        </p:sp>
      </p:grp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xmlns="" id="{EDB3ACFA-E8CF-4857-8B36-6A8AD40917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5811638"/>
            <a:ext cx="4504178" cy="393700"/>
          </a:xfrm>
        </p:spPr>
        <p:txBody>
          <a:bodyPr tIns="0" bIns="0" anchor="ctr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Nombre del departamento</a:t>
            </a:r>
          </a:p>
        </p:txBody>
      </p:sp>
      <p:sp>
        <p:nvSpPr>
          <p:cNvPr id="14" name="Marcador de texto 12">
            <a:extLst>
              <a:ext uri="{FF2B5EF4-FFF2-40B4-BE49-F238E27FC236}">
                <a16:creationId xmlns:a16="http://schemas.microsoft.com/office/drawing/2014/main" xmlns="" id="{BAEFB802-DCCB-4855-A6DE-3CD4DED8A8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6291" y="5811638"/>
            <a:ext cx="1552422" cy="393700"/>
          </a:xfrm>
        </p:spPr>
        <p:txBody>
          <a:bodyPr tIns="0" bIns="0" anchor="ctr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xmlns="" val="53051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250" y="427039"/>
            <a:ext cx="6787192" cy="661986"/>
          </a:xfrm>
        </p:spPr>
        <p:txBody>
          <a:bodyPr lIns="72000" rIns="72000" anchor="ctr"/>
          <a:lstStyle>
            <a:lvl1pPr>
              <a:defRPr sz="1800"/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49737"/>
            <a:ext cx="8342312" cy="436222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502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tex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49737"/>
            <a:ext cx="3967162" cy="436222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xmlns="" id="{8A205D49-1830-4340-982A-2213774709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1549" y="1549724"/>
            <a:ext cx="3967200" cy="4362439"/>
          </a:xfrm>
        </p:spPr>
        <p:txBody>
          <a:bodyPr anchor="ctr">
            <a:normAutofit/>
          </a:bodyPr>
          <a:lstStyle>
            <a:lvl1pPr algn="ctr">
              <a:defRPr sz="1400" b="1"/>
            </a:lvl1pPr>
          </a:lstStyle>
          <a:p>
            <a:r>
              <a:rPr lang="es-ES" dirty="0"/>
              <a:t>Imagen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3924976-83B9-4518-9A66-4B2C1C05E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250" y="427039"/>
            <a:ext cx="6787192" cy="661986"/>
          </a:xfrm>
        </p:spPr>
        <p:txBody>
          <a:bodyPr lIns="72000" rIns="72000" anchor="ctr"/>
          <a:lstStyle>
            <a:lvl1pPr>
              <a:defRPr sz="1800"/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244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+ tex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xmlns="" id="{8A205D49-1830-4340-982A-2213774709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1549" y="1549724"/>
            <a:ext cx="3967200" cy="4362439"/>
          </a:xfrm>
        </p:spPr>
        <p:txBody>
          <a:bodyPr anchor="ctr">
            <a:normAutofit/>
          </a:bodyPr>
          <a:lstStyle>
            <a:lvl1pPr algn="ctr">
              <a:defRPr sz="1400" b="1"/>
            </a:lvl1pPr>
          </a:lstStyle>
          <a:p>
            <a:r>
              <a:rPr lang="es-ES" dirty="0"/>
              <a:t>Imagen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3924976-83B9-4518-9A66-4B2C1C05E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250" y="427039"/>
            <a:ext cx="6787192" cy="661986"/>
          </a:xfrm>
        </p:spPr>
        <p:txBody>
          <a:bodyPr lIns="72000" rIns="72000" anchor="ctr"/>
          <a:lstStyle>
            <a:lvl1pPr>
              <a:defRPr sz="1800"/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sp>
        <p:nvSpPr>
          <p:cNvPr id="6" name="Marcador de posición de imagen 4">
            <a:extLst>
              <a:ext uri="{FF2B5EF4-FFF2-40B4-BE49-F238E27FC236}">
                <a16:creationId xmlns:a16="http://schemas.microsoft.com/office/drawing/2014/main" xmlns="" id="{030F13C8-75D1-4E74-8BCB-C484A98F28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288" y="1549724"/>
            <a:ext cx="3967200" cy="4362439"/>
          </a:xfrm>
        </p:spPr>
        <p:txBody>
          <a:bodyPr anchor="ctr">
            <a:normAutofit/>
          </a:bodyPr>
          <a:lstStyle>
            <a:lvl1pPr algn="ctr">
              <a:defRPr sz="1400" b="1"/>
            </a:lvl1pPr>
          </a:lstStyle>
          <a:p>
            <a:r>
              <a:rPr lang="es-ES" dirty="0"/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xmlns="" val="19212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+ tex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xmlns="" id="{8A205D49-1830-4340-982A-2213774709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5288" y="1549724"/>
            <a:ext cx="8353461" cy="4362439"/>
          </a:xfrm>
        </p:spPr>
        <p:txBody>
          <a:bodyPr anchor="ctr"/>
          <a:lstStyle>
            <a:lvl1pPr algn="ctr">
              <a:defRPr b="1"/>
            </a:lvl1pPr>
          </a:lstStyle>
          <a:p>
            <a:r>
              <a:rPr lang="es-ES" dirty="0"/>
              <a:t>Imagen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EB6E3E4-AC33-4A15-968A-0C08EBF07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250" y="427039"/>
            <a:ext cx="6787192" cy="661986"/>
          </a:xfrm>
        </p:spPr>
        <p:txBody>
          <a:bodyPr lIns="72000" rIns="72000" anchor="ctr"/>
          <a:lstStyle>
            <a:lvl1pPr>
              <a:defRPr sz="1800"/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664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exo o cap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7" y="432482"/>
            <a:ext cx="8353425" cy="743175"/>
          </a:xfrm>
        </p:spPr>
        <p:txBody>
          <a:bodyPr anchor="ctr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Anexo</a:t>
            </a:r>
            <a:endParaRPr lang="en-U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4033EA4D-EA08-46BD-9F44-3ACE9C37E564}"/>
              </a:ext>
            </a:extLst>
          </p:cNvPr>
          <p:cNvCxnSpPr/>
          <p:nvPr userDrawn="1"/>
        </p:nvCxnSpPr>
        <p:spPr>
          <a:xfrm>
            <a:off x="395288" y="1190173"/>
            <a:ext cx="8353425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F86A43D-F65F-4936-9A2F-4F2282F302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2519" y="632483"/>
            <a:ext cx="1044000" cy="26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601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B1E46594-5D05-4BB5-9939-FCBD5869063B}"/>
              </a:ext>
            </a:extLst>
          </p:cNvPr>
          <p:cNvGrpSpPr/>
          <p:nvPr userDrawn="1"/>
        </p:nvGrpSpPr>
        <p:grpSpPr>
          <a:xfrm>
            <a:off x="67734" y="50800"/>
            <a:ext cx="9008533" cy="6756400"/>
            <a:chOff x="0" y="0"/>
            <a:chExt cx="9144000" cy="6858000"/>
          </a:xfrm>
        </p:grpSpPr>
        <p:pic>
          <p:nvPicPr>
            <p:cNvPr id="7" name="Imagen 6" descr="5 ppt-ok-06.png">
              <a:extLst>
                <a:ext uri="{FF2B5EF4-FFF2-40B4-BE49-F238E27FC236}">
                  <a16:creationId xmlns:a16="http://schemas.microsoft.com/office/drawing/2014/main" xmlns="" id="{CF151B1F-3141-4809-AC63-DF5E6DABEC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88D1ACF6-7BAB-4334-B5CC-B099FB5BEC82}"/>
                </a:ext>
              </a:extLst>
            </p:cNvPr>
            <p:cNvSpPr/>
            <p:nvPr userDrawn="1"/>
          </p:nvSpPr>
          <p:spPr>
            <a:xfrm>
              <a:off x="2178169" y="2276475"/>
              <a:ext cx="4787661" cy="2139351"/>
            </a:xfrm>
            <a:prstGeom prst="rect">
              <a:avLst/>
            </a:prstGeom>
            <a:solidFill>
              <a:srgbClr val="DCD8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E67E83F-1799-4800-912C-C52BA049D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9445" y="3110658"/>
            <a:ext cx="2505110" cy="63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399" y="427039"/>
            <a:ext cx="6911155" cy="676229"/>
          </a:xfrm>
          <a:prstGeom prst="rect">
            <a:avLst/>
          </a:prstGeom>
        </p:spPr>
        <p:txBody>
          <a:bodyPr vert="horz" lIns="72000" tIns="0" rIns="91440" bIns="0" rtlCol="0" anchor="ctr">
            <a:noAutofit/>
          </a:bodyPr>
          <a:lstStyle/>
          <a:p>
            <a:r>
              <a:rPr lang="es-ES" dirty="0"/>
              <a:t>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520825"/>
            <a:ext cx="8342312" cy="439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FC968A64-8528-4493-94A0-A81AE744CF7E}"/>
              </a:ext>
            </a:extLst>
          </p:cNvPr>
          <p:cNvSpPr txBox="1"/>
          <p:nvPr userDrawn="1"/>
        </p:nvSpPr>
        <p:spPr>
          <a:xfrm>
            <a:off x="8287090" y="6482443"/>
            <a:ext cx="46162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E8AD2E3B-A4E6-4DCC-8666-E750BC89C293}" type="slidenum">
              <a:rPr lang="es-ES" sz="1100" smtClean="0">
                <a:solidFill>
                  <a:schemeClr val="accent2"/>
                </a:solidFill>
              </a:rPr>
              <a:pPr algn="r"/>
              <a:t>‹Nº›</a:t>
            </a:fld>
            <a:endParaRPr lang="es-ES" sz="1100" dirty="0">
              <a:solidFill>
                <a:schemeClr val="accent2"/>
              </a:solidFill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xmlns="" id="{46E40711-FE36-4DD0-8773-ADDD91A6147B}"/>
              </a:ext>
            </a:extLst>
          </p:cNvPr>
          <p:cNvCxnSpPr/>
          <p:nvPr userDrawn="1"/>
        </p:nvCxnSpPr>
        <p:spPr>
          <a:xfrm>
            <a:off x="395288" y="6329521"/>
            <a:ext cx="83534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A28D96D2-6DA0-4189-B957-77BF7D054DBC}"/>
              </a:ext>
            </a:extLst>
          </p:cNvPr>
          <p:cNvGrpSpPr/>
          <p:nvPr userDrawn="1"/>
        </p:nvGrpSpPr>
        <p:grpSpPr>
          <a:xfrm>
            <a:off x="395288" y="427039"/>
            <a:ext cx="8353425" cy="676229"/>
            <a:chOff x="395288" y="427039"/>
            <a:chExt cx="14478000" cy="1172027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2783D377-8BC9-406A-98D7-4DD944F85F22}"/>
                </a:ext>
              </a:extLst>
            </p:cNvPr>
            <p:cNvSpPr/>
            <p:nvPr userDrawn="1"/>
          </p:nvSpPr>
          <p:spPr>
            <a:xfrm>
              <a:off x="395288" y="427039"/>
              <a:ext cx="14478000" cy="1172027"/>
            </a:xfrm>
            <a:prstGeom prst="rect">
              <a:avLst/>
            </a:prstGeom>
            <a:noFill/>
            <a:ln w="12700" cmpd="sng">
              <a:solidFill>
                <a:srgbClr val="00736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xmlns="" id="{3533C99B-9EC1-44AE-AAFE-7BD14601C2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432295" y="427039"/>
              <a:ext cx="0" cy="1172027"/>
            </a:xfrm>
            <a:prstGeom prst="line">
              <a:avLst/>
            </a:prstGeom>
            <a:ln w="12700" cmpd="sng">
              <a:solidFill>
                <a:srgbClr val="00736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F4155CE-20E9-415E-A9A9-B6F85EFD2CE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2519" y="632483"/>
            <a:ext cx="1044000" cy="26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66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71" r:id="rId4"/>
    <p:sldLayoutId id="2147483670" r:id="rId5"/>
    <p:sldLayoutId id="2147483663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10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26035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Corbel" panose="020B05030202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58" userDrawn="1">
          <p15:clr>
            <a:srgbClr val="F26B43"/>
          </p15:clr>
        </p15:guide>
        <p15:guide id="2" pos="5511" userDrawn="1">
          <p15:clr>
            <a:srgbClr val="F26B43"/>
          </p15:clr>
        </p15:guide>
        <p15:guide id="3" pos="249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255" userDrawn="1">
          <p15:clr>
            <a:srgbClr val="F26B43"/>
          </p15:clr>
        </p15:guide>
        <p15:guide id="7" pos="2903" userDrawn="1">
          <p15:clr>
            <a:srgbClr val="F26B43"/>
          </p15:clr>
        </p15:guide>
        <p15:guide id="8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57143" y="3616656"/>
            <a:ext cx="5842000" cy="507455"/>
          </a:xfrm>
        </p:spPr>
        <p:txBody>
          <a:bodyPr/>
          <a:lstStyle/>
          <a:p>
            <a:r>
              <a:rPr lang="en-GB" dirty="0" smtClean="0">
                <a:solidFill>
                  <a:srgbClr val="007363"/>
                </a:solidFill>
              </a:rPr>
              <a:t>CASER </a:t>
            </a:r>
            <a:r>
              <a:rPr lang="en-GB" dirty="0" smtClean="0">
                <a:solidFill>
                  <a:srgbClr val="007363"/>
                </a:solidFill>
              </a:rPr>
              <a:t>RESIDENCIAL</a:t>
            </a:r>
            <a:br>
              <a:rPr lang="en-GB" dirty="0" smtClean="0">
                <a:solidFill>
                  <a:srgbClr val="007363"/>
                </a:solidFill>
              </a:rPr>
            </a:br>
            <a:r>
              <a:rPr lang="en-GB" dirty="0" smtClean="0">
                <a:solidFill>
                  <a:srgbClr val="007363"/>
                </a:solidFill>
              </a:rPr>
              <a:t/>
            </a:r>
            <a:br>
              <a:rPr lang="en-GB" dirty="0" smtClean="0">
                <a:solidFill>
                  <a:srgbClr val="007363"/>
                </a:solidFill>
              </a:rPr>
            </a:br>
            <a:r>
              <a:rPr lang="es-ES" sz="1800" b="0" i="1" dirty="0" smtClean="0">
                <a:solidFill>
                  <a:srgbClr val="007363"/>
                </a:solidFill>
              </a:rPr>
              <a:t>Federación de Jubilados de las Cajas de Ahorro</a:t>
            </a:r>
            <a:endParaRPr lang="en-GB" sz="1800" b="0" i="1" dirty="0">
              <a:solidFill>
                <a:srgbClr val="007363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Caser Residencial</a:t>
            </a:r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 smtClean="0"/>
              <a:t>Febrero</a:t>
            </a:r>
            <a:r>
              <a:rPr lang="en-GB" dirty="0" smtClean="0"/>
              <a:t>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Servicios Caser Residencial 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6" name="115 Grupo"/>
          <p:cNvGrpSpPr/>
          <p:nvPr/>
        </p:nvGrpSpPr>
        <p:grpSpPr>
          <a:xfrm>
            <a:off x="406399" y="1194235"/>
            <a:ext cx="5375276" cy="4396939"/>
            <a:chOff x="406400" y="1609526"/>
            <a:chExt cx="4654550" cy="3699924"/>
          </a:xfrm>
        </p:grpSpPr>
        <p:pic>
          <p:nvPicPr>
            <p:cNvPr id="107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8453" t="2131" r="5349" b="4985"/>
            <a:stretch/>
          </p:blipFill>
          <p:spPr bwMode="auto">
            <a:xfrm>
              <a:off x="406400" y="1609526"/>
              <a:ext cx="4470400" cy="3601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Rectangle 3"/>
            <p:cNvSpPr>
              <a:spLocks noChangeArrowheads="1"/>
            </p:cNvSpPr>
            <p:nvPr/>
          </p:nvSpPr>
          <p:spPr bwMode="auto">
            <a:xfrm>
              <a:off x="575888" y="2090599"/>
              <a:ext cx="1439024" cy="29845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lIns="53854" tIns="27564" rIns="53854" bIns="26927" anchor="t"/>
            <a:lstStyle/>
            <a:p>
              <a:pPr marL="0" lvl="1" algn="ctr"/>
              <a:r>
                <a:rPr lang="en-GB" sz="1050" dirty="0" smtClean="0">
                  <a:solidFill>
                    <a:srgbClr val="EC7A08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Residencias de mayores</a:t>
              </a:r>
              <a:endParaRPr lang="en-GB" sz="1050" dirty="0">
                <a:solidFill>
                  <a:srgbClr val="EC7A08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0" name="Rectangle 3"/>
            <p:cNvSpPr>
              <a:spLocks noChangeArrowheads="1"/>
            </p:cNvSpPr>
            <p:nvPr/>
          </p:nvSpPr>
          <p:spPr bwMode="auto">
            <a:xfrm>
              <a:off x="3613150" y="4526253"/>
              <a:ext cx="1263650" cy="29845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lIns="53854" tIns="27564" rIns="53854" bIns="26927" anchor="t"/>
            <a:lstStyle/>
            <a:p>
              <a:pPr marL="0" lvl="1" algn="ctr"/>
              <a:r>
                <a:rPr lang="en-GB" sz="1050" dirty="0" smtClean="0">
                  <a:solidFill>
                    <a:srgbClr val="EC7A08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Centros de día</a:t>
              </a:r>
              <a:endParaRPr lang="en-GB" sz="1050" dirty="0">
                <a:solidFill>
                  <a:srgbClr val="EC7A08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1" name="Rectangle 3"/>
            <p:cNvSpPr>
              <a:spLocks noChangeArrowheads="1"/>
            </p:cNvSpPr>
            <p:nvPr/>
          </p:nvSpPr>
          <p:spPr bwMode="auto">
            <a:xfrm>
              <a:off x="2773778" y="5011000"/>
              <a:ext cx="1332000" cy="29845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lIns="53854" tIns="27564" rIns="53854" bIns="26927" anchor="ctr"/>
            <a:lstStyle/>
            <a:p>
              <a:pPr marL="0" lvl="1" algn="ctr"/>
              <a:r>
                <a:rPr lang="en-GB" sz="1050" dirty="0" smtClean="0">
                  <a:solidFill>
                    <a:srgbClr val="00736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Apartamentos tutelados</a:t>
              </a:r>
              <a:endParaRPr lang="en-GB" sz="1050" dirty="0">
                <a:solidFill>
                  <a:srgbClr val="007363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2" name="Rectangle 3"/>
            <p:cNvSpPr>
              <a:spLocks noChangeArrowheads="1"/>
            </p:cNvSpPr>
            <p:nvPr/>
          </p:nvSpPr>
          <p:spPr bwMode="auto">
            <a:xfrm>
              <a:off x="406400" y="4566777"/>
              <a:ext cx="1263650" cy="29845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lIns="53854" tIns="27564" rIns="53854" bIns="26927" anchor="t"/>
            <a:lstStyle/>
            <a:p>
              <a:pPr marL="0" lvl="1" algn="ctr"/>
              <a:r>
                <a:rPr lang="en-GB" sz="1050" dirty="0" smtClean="0">
                  <a:solidFill>
                    <a:srgbClr val="00736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Unidades especializadas</a:t>
              </a:r>
              <a:endParaRPr lang="en-GB" sz="1050" dirty="0">
                <a:solidFill>
                  <a:srgbClr val="007363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3" name="Rectangle 3"/>
            <p:cNvSpPr>
              <a:spLocks noChangeArrowheads="1"/>
            </p:cNvSpPr>
            <p:nvPr/>
          </p:nvSpPr>
          <p:spPr bwMode="auto">
            <a:xfrm>
              <a:off x="3797300" y="2235987"/>
              <a:ext cx="1263650" cy="29845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lIns="53854" tIns="27564" rIns="53854" bIns="26927" anchor="t"/>
            <a:lstStyle/>
            <a:p>
              <a:pPr marL="0" lvl="1" algn="ctr"/>
              <a:r>
                <a:rPr lang="en-GB" sz="1050" dirty="0" smtClean="0">
                  <a:solidFill>
                    <a:srgbClr val="00736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Servicios en el hogar</a:t>
              </a:r>
              <a:endParaRPr lang="en-GB" sz="1050" dirty="0">
                <a:solidFill>
                  <a:srgbClr val="007363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4" name="Rectangle 3"/>
            <p:cNvSpPr>
              <a:spLocks noChangeArrowheads="1"/>
            </p:cNvSpPr>
            <p:nvPr/>
          </p:nvSpPr>
          <p:spPr bwMode="auto">
            <a:xfrm>
              <a:off x="3797300" y="3022238"/>
              <a:ext cx="1263650" cy="29845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lIns="53854" tIns="27564" rIns="53854" bIns="26927" anchor="ctr"/>
            <a:lstStyle/>
            <a:p>
              <a:pPr marL="0" lvl="1" algn="ctr"/>
              <a:r>
                <a:rPr lang="en-GB" sz="1050" dirty="0" smtClean="0">
                  <a:solidFill>
                    <a:srgbClr val="00736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Teleasistencia</a:t>
              </a:r>
              <a:endParaRPr lang="en-GB" sz="1050" dirty="0">
                <a:solidFill>
                  <a:srgbClr val="007363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9" name="118 Elipse"/>
          <p:cNvSpPr/>
          <p:nvPr/>
        </p:nvSpPr>
        <p:spPr>
          <a:xfrm>
            <a:off x="7188318" y="1819276"/>
            <a:ext cx="1708031" cy="16012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/>
              <a:t>3.050 </a:t>
            </a:r>
            <a:endParaRPr lang="en-US" sz="1400" b="1" dirty="0"/>
          </a:p>
          <a:p>
            <a:pPr algn="ctr">
              <a:lnSpc>
                <a:spcPct val="150000"/>
              </a:lnSpc>
            </a:pPr>
            <a:r>
              <a:rPr lang="en-US" sz="1000" dirty="0" smtClean="0"/>
              <a:t>camas</a:t>
            </a:r>
            <a:endParaRPr lang="en-US" sz="1000" dirty="0"/>
          </a:p>
          <a:p>
            <a:pPr algn="ctr"/>
            <a:r>
              <a:rPr lang="en-US" sz="1000" dirty="0"/>
              <a:t>(</a:t>
            </a:r>
            <a:r>
              <a:rPr lang="en-US" sz="1000" dirty="0" smtClean="0"/>
              <a:t>96% ratio de ocupación)</a:t>
            </a:r>
            <a:endParaRPr lang="en-US" sz="1000" dirty="0"/>
          </a:p>
        </p:txBody>
      </p:sp>
      <p:sp>
        <p:nvSpPr>
          <p:cNvPr id="121" name="120 Elipse"/>
          <p:cNvSpPr/>
          <p:nvPr/>
        </p:nvSpPr>
        <p:spPr>
          <a:xfrm>
            <a:off x="5726430" y="2858697"/>
            <a:ext cx="1695450" cy="1659963"/>
          </a:xfrm>
          <a:prstGeom prst="ellipse">
            <a:avLst/>
          </a:prstGeom>
          <a:solidFill>
            <a:srgbClr val="EC7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19</a:t>
            </a:r>
          </a:p>
          <a:p>
            <a:pPr algn="ctr">
              <a:lnSpc>
                <a:spcPct val="150000"/>
              </a:lnSpc>
            </a:pPr>
            <a:r>
              <a:rPr lang="en-US" sz="1100" dirty="0" smtClean="0"/>
              <a:t>Residencias de mayores</a:t>
            </a:r>
            <a:endParaRPr lang="en-US" sz="1100" dirty="0"/>
          </a:p>
        </p:txBody>
      </p:sp>
      <p:sp>
        <p:nvSpPr>
          <p:cNvPr id="123" name="122 Elipse"/>
          <p:cNvSpPr/>
          <p:nvPr/>
        </p:nvSpPr>
        <p:spPr>
          <a:xfrm>
            <a:off x="7305674" y="4009220"/>
            <a:ext cx="1419225" cy="14295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1.800</a:t>
            </a:r>
          </a:p>
          <a:p>
            <a:pPr algn="ctr">
              <a:lnSpc>
                <a:spcPct val="150000"/>
              </a:lnSpc>
            </a:pPr>
            <a:r>
              <a:rPr lang="en-GB" sz="1000" dirty="0" smtClean="0"/>
              <a:t>Empleados</a:t>
            </a:r>
            <a:endParaRPr lang="en-GB" sz="1000" dirty="0"/>
          </a:p>
        </p:txBody>
      </p:sp>
      <p:pic>
        <p:nvPicPr>
          <p:cNvPr id="10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04961" y="4314255"/>
            <a:ext cx="473506" cy="33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5323" b="11757"/>
          <a:stretch/>
        </p:blipFill>
        <p:spPr bwMode="auto">
          <a:xfrm>
            <a:off x="1223962" y="1295400"/>
            <a:ext cx="447675" cy="45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1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14166" y="4876827"/>
            <a:ext cx="375234" cy="34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73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Centros Caser Residencial 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Rectangle 456"/>
          <p:cNvSpPr>
            <a:spLocks noChangeArrowheads="1"/>
          </p:cNvSpPr>
          <p:nvPr/>
        </p:nvSpPr>
        <p:spPr bwMode="auto">
          <a:xfrm>
            <a:off x="3326819" y="1275176"/>
            <a:ext cx="2822170" cy="936000"/>
          </a:xfrm>
          <a:prstGeom prst="rect">
            <a:avLst/>
          </a:prstGeom>
          <a:solidFill>
            <a:srgbClr val="007363"/>
          </a:solidFill>
          <a:ln w="12700">
            <a:noFill/>
            <a:miter lim="800000"/>
            <a:headEnd/>
            <a:tailEnd/>
          </a:ln>
          <a:effectLst/>
        </p:spPr>
        <p:txBody>
          <a:bodyPr lIns="45720" rIns="45720"/>
          <a:lstStyle/>
          <a:p>
            <a:pPr marL="98425" indent="-98425">
              <a:spcBef>
                <a:spcPts val="300"/>
              </a:spcBef>
              <a:buClr>
                <a:srgbClr val="003366"/>
              </a:buClr>
              <a:buSzPct val="70000"/>
              <a:buFont typeface="Wingdings" pitchFamily="2" charset="2"/>
              <a:buNone/>
            </a:pPr>
            <a:r>
              <a:rPr lang="en-GB" sz="1000" b="1" u="none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182563" indent="-90488" defTabSz="914400">
              <a:spcBef>
                <a:spcPts val="600"/>
              </a:spcBef>
              <a:buClr>
                <a:srgbClr val="003366"/>
              </a:buClr>
              <a:buSzPct val="85000"/>
              <a:buBlip>
                <a:blip r:embed="rId2"/>
              </a:buBlip>
            </a:pPr>
            <a:r>
              <a:rPr lang="en-GB" sz="900" dirty="0" smtClean="0">
                <a:solidFill>
                  <a:schemeClr val="bg1"/>
                </a:solidFill>
                <a:latin typeface="+mj-lt"/>
              </a:rPr>
              <a:t>Residencias: </a:t>
            </a:r>
            <a:r>
              <a:rPr lang="en-GB" sz="900" dirty="0">
                <a:solidFill>
                  <a:schemeClr val="bg1"/>
                </a:solidFill>
                <a:latin typeface="+mj-lt"/>
              </a:rPr>
              <a:t>19 (+ </a:t>
            </a:r>
            <a:r>
              <a:rPr lang="en-GB" sz="900" dirty="0" smtClean="0">
                <a:solidFill>
                  <a:schemeClr val="bg1"/>
                </a:solidFill>
                <a:latin typeface="+mj-lt"/>
              </a:rPr>
              <a:t>4 en construcción)</a:t>
            </a:r>
            <a:endParaRPr lang="en-GB" sz="900" dirty="0">
              <a:solidFill>
                <a:schemeClr val="bg1"/>
              </a:solidFill>
              <a:latin typeface="+mj-lt"/>
            </a:endParaRPr>
          </a:p>
          <a:p>
            <a:pPr marL="182563" indent="-90488" defTabSz="914400">
              <a:spcBef>
                <a:spcPts val="600"/>
              </a:spcBef>
              <a:buClr>
                <a:srgbClr val="003366"/>
              </a:buClr>
              <a:buSzPct val="85000"/>
              <a:buBlip>
                <a:blip r:embed="rId2"/>
              </a:buBlip>
            </a:pPr>
            <a:r>
              <a:rPr lang="en-GB" sz="900" dirty="0" smtClean="0">
                <a:solidFill>
                  <a:schemeClr val="bg1"/>
                </a:solidFill>
                <a:latin typeface="+mj-lt"/>
              </a:rPr>
              <a:t>Camas: 3.050 </a:t>
            </a:r>
            <a:r>
              <a:rPr lang="en-GB" sz="900" dirty="0">
                <a:solidFill>
                  <a:schemeClr val="bg1"/>
                </a:solidFill>
                <a:latin typeface="+mj-lt"/>
              </a:rPr>
              <a:t>(+ 575 </a:t>
            </a:r>
            <a:r>
              <a:rPr lang="en-GB" sz="900" dirty="0" smtClean="0">
                <a:solidFill>
                  <a:schemeClr val="bg1"/>
                </a:solidFill>
                <a:latin typeface="+mj-lt"/>
              </a:rPr>
              <a:t>en construcción</a:t>
            </a:r>
            <a:endParaRPr lang="en-GB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3231" r="7434"/>
          <a:stretch>
            <a:fillRect/>
          </a:stretch>
        </p:blipFill>
        <p:spPr bwMode="auto">
          <a:xfrm>
            <a:off x="266700" y="1362075"/>
            <a:ext cx="2442427" cy="483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852" t="193"/>
          <a:stretch>
            <a:fillRect/>
          </a:stretch>
        </p:blipFill>
        <p:spPr bwMode="auto">
          <a:xfrm>
            <a:off x="6524626" y="1371600"/>
            <a:ext cx="2436074" cy="474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9" name="98 Grupo"/>
          <p:cNvGrpSpPr/>
          <p:nvPr/>
        </p:nvGrpSpPr>
        <p:grpSpPr>
          <a:xfrm>
            <a:off x="2895602" y="2457450"/>
            <a:ext cx="3495674" cy="3486149"/>
            <a:chOff x="2895602" y="2457450"/>
            <a:chExt cx="3495674" cy="3486149"/>
          </a:xfrm>
        </p:grpSpPr>
        <p:grpSp>
          <p:nvGrpSpPr>
            <p:cNvPr id="247" name="Group 249"/>
            <p:cNvGrpSpPr>
              <a:grpSpLocks noChangeAspect="1"/>
            </p:cNvGrpSpPr>
            <p:nvPr/>
          </p:nvGrpSpPr>
          <p:grpSpPr bwMode="auto">
            <a:xfrm>
              <a:off x="5705497" y="4210685"/>
              <a:ext cx="628830" cy="459449"/>
              <a:chOff x="4132" y="1964"/>
              <a:chExt cx="1061" cy="717"/>
            </a:xfrm>
            <a:solidFill>
              <a:schemeClr val="bg1">
                <a:lumMod val="95000"/>
              </a:schemeClr>
            </a:solidFill>
          </p:grpSpPr>
          <p:sp>
            <p:nvSpPr>
              <p:cNvPr id="248" name="Freeform 250"/>
              <p:cNvSpPr>
                <a:spLocks noChangeAspect="1"/>
              </p:cNvSpPr>
              <p:nvPr/>
            </p:nvSpPr>
            <p:spPr bwMode="auto">
              <a:xfrm>
                <a:off x="4996" y="1964"/>
                <a:ext cx="197" cy="129"/>
              </a:xfrm>
              <a:custGeom>
                <a:avLst/>
                <a:gdLst>
                  <a:gd name="T0" fmla="*/ 188 w 197"/>
                  <a:gd name="T1" fmla="*/ 52 h 129"/>
                  <a:gd name="T2" fmla="*/ 180 w 197"/>
                  <a:gd name="T3" fmla="*/ 36 h 129"/>
                  <a:gd name="T4" fmla="*/ 164 w 197"/>
                  <a:gd name="T5" fmla="*/ 36 h 129"/>
                  <a:gd name="T6" fmla="*/ 152 w 197"/>
                  <a:gd name="T7" fmla="*/ 32 h 129"/>
                  <a:gd name="T8" fmla="*/ 140 w 197"/>
                  <a:gd name="T9" fmla="*/ 32 h 129"/>
                  <a:gd name="T10" fmla="*/ 136 w 197"/>
                  <a:gd name="T11" fmla="*/ 20 h 129"/>
                  <a:gd name="T12" fmla="*/ 136 w 197"/>
                  <a:gd name="T13" fmla="*/ 8 h 129"/>
                  <a:gd name="T14" fmla="*/ 124 w 197"/>
                  <a:gd name="T15" fmla="*/ 0 h 129"/>
                  <a:gd name="T16" fmla="*/ 108 w 197"/>
                  <a:gd name="T17" fmla="*/ 0 h 129"/>
                  <a:gd name="T18" fmla="*/ 96 w 197"/>
                  <a:gd name="T19" fmla="*/ 4 h 129"/>
                  <a:gd name="T20" fmla="*/ 84 w 197"/>
                  <a:gd name="T21" fmla="*/ 4 h 129"/>
                  <a:gd name="T22" fmla="*/ 72 w 197"/>
                  <a:gd name="T23" fmla="*/ 4 h 129"/>
                  <a:gd name="T24" fmla="*/ 60 w 197"/>
                  <a:gd name="T25" fmla="*/ 4 h 129"/>
                  <a:gd name="T26" fmla="*/ 48 w 197"/>
                  <a:gd name="T27" fmla="*/ 12 h 129"/>
                  <a:gd name="T28" fmla="*/ 36 w 197"/>
                  <a:gd name="T29" fmla="*/ 20 h 129"/>
                  <a:gd name="T30" fmla="*/ 24 w 197"/>
                  <a:gd name="T31" fmla="*/ 28 h 129"/>
                  <a:gd name="T32" fmla="*/ 12 w 197"/>
                  <a:gd name="T33" fmla="*/ 28 h 129"/>
                  <a:gd name="T34" fmla="*/ 0 w 197"/>
                  <a:gd name="T35" fmla="*/ 36 h 129"/>
                  <a:gd name="T36" fmla="*/ 8 w 197"/>
                  <a:gd name="T37" fmla="*/ 48 h 129"/>
                  <a:gd name="T38" fmla="*/ 12 w 197"/>
                  <a:gd name="T39" fmla="*/ 60 h 129"/>
                  <a:gd name="T40" fmla="*/ 16 w 197"/>
                  <a:gd name="T41" fmla="*/ 72 h 129"/>
                  <a:gd name="T42" fmla="*/ 28 w 197"/>
                  <a:gd name="T43" fmla="*/ 80 h 129"/>
                  <a:gd name="T44" fmla="*/ 40 w 197"/>
                  <a:gd name="T45" fmla="*/ 80 h 129"/>
                  <a:gd name="T46" fmla="*/ 52 w 197"/>
                  <a:gd name="T47" fmla="*/ 72 h 129"/>
                  <a:gd name="T48" fmla="*/ 64 w 197"/>
                  <a:gd name="T49" fmla="*/ 68 h 129"/>
                  <a:gd name="T50" fmla="*/ 76 w 197"/>
                  <a:gd name="T51" fmla="*/ 72 h 129"/>
                  <a:gd name="T52" fmla="*/ 92 w 197"/>
                  <a:gd name="T53" fmla="*/ 80 h 129"/>
                  <a:gd name="T54" fmla="*/ 104 w 197"/>
                  <a:gd name="T55" fmla="*/ 88 h 129"/>
                  <a:gd name="T56" fmla="*/ 116 w 197"/>
                  <a:gd name="T57" fmla="*/ 92 h 129"/>
                  <a:gd name="T58" fmla="*/ 128 w 197"/>
                  <a:gd name="T59" fmla="*/ 96 h 129"/>
                  <a:gd name="T60" fmla="*/ 140 w 197"/>
                  <a:gd name="T61" fmla="*/ 100 h 129"/>
                  <a:gd name="T62" fmla="*/ 144 w 197"/>
                  <a:gd name="T63" fmla="*/ 112 h 129"/>
                  <a:gd name="T64" fmla="*/ 152 w 197"/>
                  <a:gd name="T65" fmla="*/ 124 h 129"/>
                  <a:gd name="T66" fmla="*/ 164 w 197"/>
                  <a:gd name="T67" fmla="*/ 128 h 129"/>
                  <a:gd name="T68" fmla="*/ 176 w 197"/>
                  <a:gd name="T69" fmla="*/ 128 h 129"/>
                  <a:gd name="T70" fmla="*/ 188 w 197"/>
                  <a:gd name="T71" fmla="*/ 128 h 129"/>
                  <a:gd name="T72" fmla="*/ 196 w 197"/>
                  <a:gd name="T73" fmla="*/ 116 h 129"/>
                  <a:gd name="T74" fmla="*/ 196 w 197"/>
                  <a:gd name="T75" fmla="*/ 104 h 129"/>
                  <a:gd name="T76" fmla="*/ 196 w 197"/>
                  <a:gd name="T77" fmla="*/ 92 h 129"/>
                  <a:gd name="T78" fmla="*/ 196 w 197"/>
                  <a:gd name="T79" fmla="*/ 80 h 129"/>
                  <a:gd name="T80" fmla="*/ 196 w 197"/>
                  <a:gd name="T81" fmla="*/ 68 h 129"/>
                  <a:gd name="T82" fmla="*/ 188 w 197"/>
                  <a:gd name="T83" fmla="*/ 52 h 129"/>
                  <a:gd name="T84" fmla="*/ 172 w 197"/>
                  <a:gd name="T85" fmla="*/ 40 h 129"/>
                  <a:gd name="T86" fmla="*/ 160 w 197"/>
                  <a:gd name="T87" fmla="*/ 40 h 129"/>
                  <a:gd name="T88" fmla="*/ 148 w 197"/>
                  <a:gd name="T89" fmla="*/ 3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7" h="129">
                    <a:moveTo>
                      <a:pt x="188" y="52"/>
                    </a:moveTo>
                    <a:lnTo>
                      <a:pt x="180" y="36"/>
                    </a:lnTo>
                    <a:lnTo>
                      <a:pt x="164" y="36"/>
                    </a:lnTo>
                    <a:lnTo>
                      <a:pt x="152" y="32"/>
                    </a:lnTo>
                    <a:lnTo>
                      <a:pt x="140" y="32"/>
                    </a:lnTo>
                    <a:lnTo>
                      <a:pt x="136" y="20"/>
                    </a:lnTo>
                    <a:lnTo>
                      <a:pt x="136" y="8"/>
                    </a:lnTo>
                    <a:lnTo>
                      <a:pt x="124" y="0"/>
                    </a:lnTo>
                    <a:lnTo>
                      <a:pt x="108" y="0"/>
                    </a:lnTo>
                    <a:lnTo>
                      <a:pt x="96" y="4"/>
                    </a:lnTo>
                    <a:lnTo>
                      <a:pt x="84" y="4"/>
                    </a:lnTo>
                    <a:lnTo>
                      <a:pt x="72" y="4"/>
                    </a:lnTo>
                    <a:lnTo>
                      <a:pt x="60" y="4"/>
                    </a:lnTo>
                    <a:lnTo>
                      <a:pt x="48" y="12"/>
                    </a:lnTo>
                    <a:lnTo>
                      <a:pt x="36" y="20"/>
                    </a:lnTo>
                    <a:lnTo>
                      <a:pt x="24" y="28"/>
                    </a:lnTo>
                    <a:lnTo>
                      <a:pt x="12" y="28"/>
                    </a:lnTo>
                    <a:lnTo>
                      <a:pt x="0" y="36"/>
                    </a:lnTo>
                    <a:lnTo>
                      <a:pt x="8" y="48"/>
                    </a:lnTo>
                    <a:lnTo>
                      <a:pt x="12" y="60"/>
                    </a:lnTo>
                    <a:lnTo>
                      <a:pt x="16" y="72"/>
                    </a:lnTo>
                    <a:lnTo>
                      <a:pt x="28" y="80"/>
                    </a:lnTo>
                    <a:lnTo>
                      <a:pt x="40" y="80"/>
                    </a:lnTo>
                    <a:lnTo>
                      <a:pt x="52" y="72"/>
                    </a:lnTo>
                    <a:lnTo>
                      <a:pt x="64" y="68"/>
                    </a:lnTo>
                    <a:lnTo>
                      <a:pt x="76" y="72"/>
                    </a:lnTo>
                    <a:lnTo>
                      <a:pt x="92" y="80"/>
                    </a:lnTo>
                    <a:lnTo>
                      <a:pt x="104" y="88"/>
                    </a:lnTo>
                    <a:lnTo>
                      <a:pt x="116" y="92"/>
                    </a:lnTo>
                    <a:lnTo>
                      <a:pt x="128" y="96"/>
                    </a:lnTo>
                    <a:lnTo>
                      <a:pt x="140" y="100"/>
                    </a:lnTo>
                    <a:lnTo>
                      <a:pt x="144" y="112"/>
                    </a:lnTo>
                    <a:lnTo>
                      <a:pt x="152" y="124"/>
                    </a:lnTo>
                    <a:lnTo>
                      <a:pt x="164" y="128"/>
                    </a:lnTo>
                    <a:lnTo>
                      <a:pt x="176" y="128"/>
                    </a:lnTo>
                    <a:lnTo>
                      <a:pt x="188" y="128"/>
                    </a:lnTo>
                    <a:lnTo>
                      <a:pt x="196" y="116"/>
                    </a:lnTo>
                    <a:lnTo>
                      <a:pt x="196" y="104"/>
                    </a:lnTo>
                    <a:lnTo>
                      <a:pt x="196" y="92"/>
                    </a:lnTo>
                    <a:lnTo>
                      <a:pt x="196" y="80"/>
                    </a:lnTo>
                    <a:lnTo>
                      <a:pt x="196" y="68"/>
                    </a:lnTo>
                    <a:lnTo>
                      <a:pt x="188" y="52"/>
                    </a:lnTo>
                    <a:lnTo>
                      <a:pt x="172" y="40"/>
                    </a:lnTo>
                    <a:lnTo>
                      <a:pt x="160" y="40"/>
                    </a:lnTo>
                    <a:lnTo>
                      <a:pt x="148" y="32"/>
                    </a:lnTo>
                  </a:path>
                </a:pathLst>
              </a:custGeom>
              <a:grpFill/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" name="Freeform 251"/>
              <p:cNvSpPr>
                <a:spLocks noChangeAspect="1"/>
              </p:cNvSpPr>
              <p:nvPr/>
            </p:nvSpPr>
            <p:spPr bwMode="auto">
              <a:xfrm>
                <a:off x="4132" y="2448"/>
                <a:ext cx="157" cy="121"/>
              </a:xfrm>
              <a:custGeom>
                <a:avLst/>
                <a:gdLst>
                  <a:gd name="T0" fmla="*/ 140 w 157"/>
                  <a:gd name="T1" fmla="*/ 0 h 121"/>
                  <a:gd name="T2" fmla="*/ 124 w 157"/>
                  <a:gd name="T3" fmla="*/ 0 h 121"/>
                  <a:gd name="T4" fmla="*/ 112 w 157"/>
                  <a:gd name="T5" fmla="*/ 0 h 121"/>
                  <a:gd name="T6" fmla="*/ 100 w 157"/>
                  <a:gd name="T7" fmla="*/ 0 h 121"/>
                  <a:gd name="T8" fmla="*/ 88 w 157"/>
                  <a:gd name="T9" fmla="*/ 0 h 121"/>
                  <a:gd name="T10" fmla="*/ 76 w 157"/>
                  <a:gd name="T11" fmla="*/ 0 h 121"/>
                  <a:gd name="T12" fmla="*/ 64 w 157"/>
                  <a:gd name="T13" fmla="*/ 0 h 121"/>
                  <a:gd name="T14" fmla="*/ 60 w 157"/>
                  <a:gd name="T15" fmla="*/ 12 h 121"/>
                  <a:gd name="T16" fmla="*/ 48 w 157"/>
                  <a:gd name="T17" fmla="*/ 16 h 121"/>
                  <a:gd name="T18" fmla="*/ 32 w 157"/>
                  <a:gd name="T19" fmla="*/ 20 h 121"/>
                  <a:gd name="T20" fmla="*/ 28 w 157"/>
                  <a:gd name="T21" fmla="*/ 32 h 121"/>
                  <a:gd name="T22" fmla="*/ 28 w 157"/>
                  <a:gd name="T23" fmla="*/ 44 h 121"/>
                  <a:gd name="T24" fmla="*/ 32 w 157"/>
                  <a:gd name="T25" fmla="*/ 56 h 121"/>
                  <a:gd name="T26" fmla="*/ 36 w 157"/>
                  <a:gd name="T27" fmla="*/ 68 h 121"/>
                  <a:gd name="T28" fmla="*/ 24 w 157"/>
                  <a:gd name="T29" fmla="*/ 68 h 121"/>
                  <a:gd name="T30" fmla="*/ 8 w 157"/>
                  <a:gd name="T31" fmla="*/ 72 h 121"/>
                  <a:gd name="T32" fmla="*/ 4 w 157"/>
                  <a:gd name="T33" fmla="*/ 84 h 121"/>
                  <a:gd name="T34" fmla="*/ 0 w 157"/>
                  <a:gd name="T35" fmla="*/ 96 h 121"/>
                  <a:gd name="T36" fmla="*/ 4 w 157"/>
                  <a:gd name="T37" fmla="*/ 108 h 121"/>
                  <a:gd name="T38" fmla="*/ 16 w 157"/>
                  <a:gd name="T39" fmla="*/ 108 h 121"/>
                  <a:gd name="T40" fmla="*/ 28 w 157"/>
                  <a:gd name="T41" fmla="*/ 108 h 121"/>
                  <a:gd name="T42" fmla="*/ 40 w 157"/>
                  <a:gd name="T43" fmla="*/ 108 h 121"/>
                  <a:gd name="T44" fmla="*/ 52 w 157"/>
                  <a:gd name="T45" fmla="*/ 112 h 121"/>
                  <a:gd name="T46" fmla="*/ 64 w 157"/>
                  <a:gd name="T47" fmla="*/ 116 h 121"/>
                  <a:gd name="T48" fmla="*/ 76 w 157"/>
                  <a:gd name="T49" fmla="*/ 120 h 121"/>
                  <a:gd name="T50" fmla="*/ 80 w 157"/>
                  <a:gd name="T51" fmla="*/ 108 h 121"/>
                  <a:gd name="T52" fmla="*/ 80 w 157"/>
                  <a:gd name="T53" fmla="*/ 96 h 121"/>
                  <a:gd name="T54" fmla="*/ 92 w 157"/>
                  <a:gd name="T55" fmla="*/ 96 h 121"/>
                  <a:gd name="T56" fmla="*/ 104 w 157"/>
                  <a:gd name="T57" fmla="*/ 96 h 121"/>
                  <a:gd name="T58" fmla="*/ 112 w 157"/>
                  <a:gd name="T59" fmla="*/ 84 h 121"/>
                  <a:gd name="T60" fmla="*/ 120 w 157"/>
                  <a:gd name="T61" fmla="*/ 72 h 121"/>
                  <a:gd name="T62" fmla="*/ 124 w 157"/>
                  <a:gd name="T63" fmla="*/ 60 h 121"/>
                  <a:gd name="T64" fmla="*/ 136 w 157"/>
                  <a:gd name="T65" fmla="*/ 56 h 121"/>
                  <a:gd name="T66" fmla="*/ 148 w 157"/>
                  <a:gd name="T67" fmla="*/ 56 h 121"/>
                  <a:gd name="T68" fmla="*/ 156 w 157"/>
                  <a:gd name="T69" fmla="*/ 44 h 121"/>
                  <a:gd name="T70" fmla="*/ 156 w 157"/>
                  <a:gd name="T71" fmla="*/ 32 h 121"/>
                  <a:gd name="T72" fmla="*/ 148 w 157"/>
                  <a:gd name="T73" fmla="*/ 20 h 121"/>
                  <a:gd name="T74" fmla="*/ 140 w 157"/>
                  <a:gd name="T75" fmla="*/ 0 h 121"/>
                  <a:gd name="T76" fmla="*/ 140 w 157"/>
                  <a:gd name="T7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21">
                    <a:moveTo>
                      <a:pt x="140" y="0"/>
                    </a:moveTo>
                    <a:lnTo>
                      <a:pt x="124" y="0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6" y="0"/>
                    </a:lnTo>
                    <a:lnTo>
                      <a:pt x="64" y="0"/>
                    </a:lnTo>
                    <a:lnTo>
                      <a:pt x="60" y="12"/>
                    </a:lnTo>
                    <a:lnTo>
                      <a:pt x="48" y="16"/>
                    </a:lnTo>
                    <a:lnTo>
                      <a:pt x="32" y="20"/>
                    </a:lnTo>
                    <a:lnTo>
                      <a:pt x="28" y="32"/>
                    </a:lnTo>
                    <a:lnTo>
                      <a:pt x="28" y="44"/>
                    </a:lnTo>
                    <a:lnTo>
                      <a:pt x="32" y="56"/>
                    </a:lnTo>
                    <a:lnTo>
                      <a:pt x="36" y="68"/>
                    </a:lnTo>
                    <a:lnTo>
                      <a:pt x="24" y="68"/>
                    </a:lnTo>
                    <a:lnTo>
                      <a:pt x="8" y="72"/>
                    </a:lnTo>
                    <a:lnTo>
                      <a:pt x="4" y="84"/>
                    </a:lnTo>
                    <a:lnTo>
                      <a:pt x="0" y="96"/>
                    </a:lnTo>
                    <a:lnTo>
                      <a:pt x="4" y="108"/>
                    </a:lnTo>
                    <a:lnTo>
                      <a:pt x="16" y="108"/>
                    </a:lnTo>
                    <a:lnTo>
                      <a:pt x="28" y="108"/>
                    </a:lnTo>
                    <a:lnTo>
                      <a:pt x="40" y="108"/>
                    </a:lnTo>
                    <a:lnTo>
                      <a:pt x="52" y="112"/>
                    </a:lnTo>
                    <a:lnTo>
                      <a:pt x="64" y="116"/>
                    </a:lnTo>
                    <a:lnTo>
                      <a:pt x="76" y="120"/>
                    </a:lnTo>
                    <a:lnTo>
                      <a:pt x="80" y="108"/>
                    </a:lnTo>
                    <a:lnTo>
                      <a:pt x="80" y="96"/>
                    </a:lnTo>
                    <a:lnTo>
                      <a:pt x="92" y="96"/>
                    </a:lnTo>
                    <a:lnTo>
                      <a:pt x="104" y="96"/>
                    </a:lnTo>
                    <a:lnTo>
                      <a:pt x="112" y="84"/>
                    </a:lnTo>
                    <a:lnTo>
                      <a:pt x="120" y="72"/>
                    </a:lnTo>
                    <a:lnTo>
                      <a:pt x="124" y="60"/>
                    </a:lnTo>
                    <a:lnTo>
                      <a:pt x="136" y="56"/>
                    </a:lnTo>
                    <a:lnTo>
                      <a:pt x="148" y="56"/>
                    </a:lnTo>
                    <a:lnTo>
                      <a:pt x="156" y="44"/>
                    </a:lnTo>
                    <a:lnTo>
                      <a:pt x="156" y="32"/>
                    </a:lnTo>
                    <a:lnTo>
                      <a:pt x="148" y="20"/>
                    </a:lnTo>
                    <a:lnTo>
                      <a:pt x="140" y="0"/>
                    </a:lnTo>
                    <a:lnTo>
                      <a:pt x="140" y="0"/>
                    </a:lnTo>
                  </a:path>
                </a:pathLst>
              </a:custGeom>
              <a:grpFill/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" name="Freeform 252"/>
              <p:cNvSpPr>
                <a:spLocks noChangeAspect="1"/>
              </p:cNvSpPr>
              <p:nvPr/>
            </p:nvSpPr>
            <p:spPr bwMode="auto">
              <a:xfrm>
                <a:off x="4188" y="2608"/>
                <a:ext cx="101" cy="73"/>
              </a:xfrm>
              <a:custGeom>
                <a:avLst/>
                <a:gdLst>
                  <a:gd name="T0" fmla="*/ 84 w 101"/>
                  <a:gd name="T1" fmla="*/ 32 h 73"/>
                  <a:gd name="T2" fmla="*/ 68 w 101"/>
                  <a:gd name="T3" fmla="*/ 20 h 73"/>
                  <a:gd name="T4" fmla="*/ 56 w 101"/>
                  <a:gd name="T5" fmla="*/ 20 h 73"/>
                  <a:gd name="T6" fmla="*/ 44 w 101"/>
                  <a:gd name="T7" fmla="*/ 20 h 73"/>
                  <a:gd name="T8" fmla="*/ 36 w 101"/>
                  <a:gd name="T9" fmla="*/ 8 h 73"/>
                  <a:gd name="T10" fmla="*/ 24 w 101"/>
                  <a:gd name="T11" fmla="*/ 0 h 73"/>
                  <a:gd name="T12" fmla="*/ 12 w 101"/>
                  <a:gd name="T13" fmla="*/ 0 h 73"/>
                  <a:gd name="T14" fmla="*/ 8 w 101"/>
                  <a:gd name="T15" fmla="*/ 12 h 73"/>
                  <a:gd name="T16" fmla="*/ 8 w 101"/>
                  <a:gd name="T17" fmla="*/ 24 h 73"/>
                  <a:gd name="T18" fmla="*/ 0 w 101"/>
                  <a:gd name="T19" fmla="*/ 36 h 73"/>
                  <a:gd name="T20" fmla="*/ 0 w 101"/>
                  <a:gd name="T21" fmla="*/ 48 h 73"/>
                  <a:gd name="T22" fmla="*/ 8 w 101"/>
                  <a:gd name="T23" fmla="*/ 60 h 73"/>
                  <a:gd name="T24" fmla="*/ 20 w 101"/>
                  <a:gd name="T25" fmla="*/ 60 h 73"/>
                  <a:gd name="T26" fmla="*/ 32 w 101"/>
                  <a:gd name="T27" fmla="*/ 60 h 73"/>
                  <a:gd name="T28" fmla="*/ 36 w 101"/>
                  <a:gd name="T29" fmla="*/ 48 h 73"/>
                  <a:gd name="T30" fmla="*/ 48 w 101"/>
                  <a:gd name="T31" fmla="*/ 48 h 73"/>
                  <a:gd name="T32" fmla="*/ 60 w 101"/>
                  <a:gd name="T33" fmla="*/ 48 h 73"/>
                  <a:gd name="T34" fmla="*/ 68 w 101"/>
                  <a:gd name="T35" fmla="*/ 60 h 73"/>
                  <a:gd name="T36" fmla="*/ 80 w 101"/>
                  <a:gd name="T37" fmla="*/ 68 h 73"/>
                  <a:gd name="T38" fmla="*/ 92 w 101"/>
                  <a:gd name="T39" fmla="*/ 72 h 73"/>
                  <a:gd name="T40" fmla="*/ 100 w 101"/>
                  <a:gd name="T41" fmla="*/ 60 h 73"/>
                  <a:gd name="T42" fmla="*/ 100 w 101"/>
                  <a:gd name="T43" fmla="*/ 48 h 73"/>
                  <a:gd name="T44" fmla="*/ 84 w 101"/>
                  <a:gd name="T45" fmla="*/ 32 h 73"/>
                  <a:gd name="T46" fmla="*/ 68 w 101"/>
                  <a:gd name="T47" fmla="*/ 28 h 73"/>
                  <a:gd name="T48" fmla="*/ 56 w 101"/>
                  <a:gd name="T49" fmla="*/ 2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1" h="73">
                    <a:moveTo>
                      <a:pt x="84" y="32"/>
                    </a:moveTo>
                    <a:lnTo>
                      <a:pt x="68" y="20"/>
                    </a:lnTo>
                    <a:lnTo>
                      <a:pt x="56" y="20"/>
                    </a:lnTo>
                    <a:lnTo>
                      <a:pt x="44" y="20"/>
                    </a:lnTo>
                    <a:lnTo>
                      <a:pt x="36" y="8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8" y="12"/>
                    </a:lnTo>
                    <a:lnTo>
                      <a:pt x="8" y="24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8" y="60"/>
                    </a:lnTo>
                    <a:lnTo>
                      <a:pt x="20" y="60"/>
                    </a:lnTo>
                    <a:lnTo>
                      <a:pt x="32" y="60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60" y="48"/>
                    </a:lnTo>
                    <a:lnTo>
                      <a:pt x="68" y="60"/>
                    </a:lnTo>
                    <a:lnTo>
                      <a:pt x="80" y="68"/>
                    </a:lnTo>
                    <a:lnTo>
                      <a:pt x="92" y="72"/>
                    </a:lnTo>
                    <a:lnTo>
                      <a:pt x="100" y="60"/>
                    </a:lnTo>
                    <a:lnTo>
                      <a:pt x="100" y="48"/>
                    </a:lnTo>
                    <a:lnTo>
                      <a:pt x="84" y="32"/>
                    </a:lnTo>
                    <a:lnTo>
                      <a:pt x="68" y="28"/>
                    </a:lnTo>
                    <a:lnTo>
                      <a:pt x="56" y="24"/>
                    </a:lnTo>
                  </a:path>
                </a:pathLst>
              </a:custGeom>
              <a:grpFill/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" name="Freeform 253"/>
              <p:cNvSpPr>
                <a:spLocks noChangeAspect="1"/>
              </p:cNvSpPr>
              <p:nvPr/>
            </p:nvSpPr>
            <p:spPr bwMode="auto">
              <a:xfrm>
                <a:off x="4520" y="2016"/>
                <a:ext cx="405" cy="341"/>
              </a:xfrm>
              <a:custGeom>
                <a:avLst/>
                <a:gdLst>
                  <a:gd name="T0" fmla="*/ 268 w 405"/>
                  <a:gd name="T1" fmla="*/ 16 h 341"/>
                  <a:gd name="T2" fmla="*/ 248 w 405"/>
                  <a:gd name="T3" fmla="*/ 36 h 341"/>
                  <a:gd name="T4" fmla="*/ 224 w 405"/>
                  <a:gd name="T5" fmla="*/ 36 h 341"/>
                  <a:gd name="T6" fmla="*/ 200 w 405"/>
                  <a:gd name="T7" fmla="*/ 40 h 341"/>
                  <a:gd name="T8" fmla="*/ 180 w 405"/>
                  <a:gd name="T9" fmla="*/ 60 h 341"/>
                  <a:gd name="T10" fmla="*/ 156 w 405"/>
                  <a:gd name="T11" fmla="*/ 72 h 341"/>
                  <a:gd name="T12" fmla="*/ 128 w 405"/>
                  <a:gd name="T13" fmla="*/ 88 h 341"/>
                  <a:gd name="T14" fmla="*/ 116 w 405"/>
                  <a:gd name="T15" fmla="*/ 112 h 341"/>
                  <a:gd name="T16" fmla="*/ 92 w 405"/>
                  <a:gd name="T17" fmla="*/ 120 h 341"/>
                  <a:gd name="T18" fmla="*/ 76 w 405"/>
                  <a:gd name="T19" fmla="*/ 144 h 341"/>
                  <a:gd name="T20" fmla="*/ 52 w 405"/>
                  <a:gd name="T21" fmla="*/ 160 h 341"/>
                  <a:gd name="T22" fmla="*/ 28 w 405"/>
                  <a:gd name="T23" fmla="*/ 176 h 341"/>
                  <a:gd name="T24" fmla="*/ 12 w 405"/>
                  <a:gd name="T25" fmla="*/ 196 h 341"/>
                  <a:gd name="T26" fmla="*/ 0 w 405"/>
                  <a:gd name="T27" fmla="*/ 220 h 341"/>
                  <a:gd name="T28" fmla="*/ 20 w 405"/>
                  <a:gd name="T29" fmla="*/ 236 h 341"/>
                  <a:gd name="T30" fmla="*/ 36 w 405"/>
                  <a:gd name="T31" fmla="*/ 248 h 341"/>
                  <a:gd name="T32" fmla="*/ 56 w 405"/>
                  <a:gd name="T33" fmla="*/ 264 h 341"/>
                  <a:gd name="T34" fmla="*/ 76 w 405"/>
                  <a:gd name="T35" fmla="*/ 248 h 341"/>
                  <a:gd name="T36" fmla="*/ 88 w 405"/>
                  <a:gd name="T37" fmla="*/ 224 h 341"/>
                  <a:gd name="T38" fmla="*/ 112 w 405"/>
                  <a:gd name="T39" fmla="*/ 220 h 341"/>
                  <a:gd name="T40" fmla="*/ 132 w 405"/>
                  <a:gd name="T41" fmla="*/ 232 h 341"/>
                  <a:gd name="T42" fmla="*/ 136 w 405"/>
                  <a:gd name="T43" fmla="*/ 256 h 341"/>
                  <a:gd name="T44" fmla="*/ 136 w 405"/>
                  <a:gd name="T45" fmla="*/ 280 h 341"/>
                  <a:gd name="T46" fmla="*/ 152 w 405"/>
                  <a:gd name="T47" fmla="*/ 296 h 341"/>
                  <a:gd name="T48" fmla="*/ 176 w 405"/>
                  <a:gd name="T49" fmla="*/ 296 h 341"/>
                  <a:gd name="T50" fmla="*/ 200 w 405"/>
                  <a:gd name="T51" fmla="*/ 304 h 341"/>
                  <a:gd name="T52" fmla="*/ 224 w 405"/>
                  <a:gd name="T53" fmla="*/ 312 h 341"/>
                  <a:gd name="T54" fmla="*/ 232 w 405"/>
                  <a:gd name="T55" fmla="*/ 336 h 341"/>
                  <a:gd name="T56" fmla="*/ 260 w 405"/>
                  <a:gd name="T57" fmla="*/ 340 h 341"/>
                  <a:gd name="T58" fmla="*/ 280 w 405"/>
                  <a:gd name="T59" fmla="*/ 328 h 341"/>
                  <a:gd name="T60" fmla="*/ 292 w 405"/>
                  <a:gd name="T61" fmla="*/ 304 h 341"/>
                  <a:gd name="T62" fmla="*/ 300 w 405"/>
                  <a:gd name="T63" fmla="*/ 280 h 341"/>
                  <a:gd name="T64" fmla="*/ 320 w 405"/>
                  <a:gd name="T65" fmla="*/ 264 h 341"/>
                  <a:gd name="T66" fmla="*/ 340 w 405"/>
                  <a:gd name="T67" fmla="*/ 244 h 341"/>
                  <a:gd name="T68" fmla="*/ 344 w 405"/>
                  <a:gd name="T69" fmla="*/ 220 h 341"/>
                  <a:gd name="T70" fmla="*/ 348 w 405"/>
                  <a:gd name="T71" fmla="*/ 196 h 341"/>
                  <a:gd name="T72" fmla="*/ 372 w 405"/>
                  <a:gd name="T73" fmla="*/ 176 h 341"/>
                  <a:gd name="T74" fmla="*/ 380 w 405"/>
                  <a:gd name="T75" fmla="*/ 152 h 341"/>
                  <a:gd name="T76" fmla="*/ 404 w 405"/>
                  <a:gd name="T77" fmla="*/ 144 h 341"/>
                  <a:gd name="T78" fmla="*/ 392 w 405"/>
                  <a:gd name="T79" fmla="*/ 124 h 341"/>
                  <a:gd name="T80" fmla="*/ 368 w 405"/>
                  <a:gd name="T81" fmla="*/ 116 h 341"/>
                  <a:gd name="T82" fmla="*/ 344 w 405"/>
                  <a:gd name="T83" fmla="*/ 100 h 341"/>
                  <a:gd name="T84" fmla="*/ 320 w 405"/>
                  <a:gd name="T85" fmla="*/ 112 h 341"/>
                  <a:gd name="T86" fmla="*/ 300 w 405"/>
                  <a:gd name="T87" fmla="*/ 124 h 341"/>
                  <a:gd name="T88" fmla="*/ 284 w 405"/>
                  <a:gd name="T89" fmla="*/ 100 h 341"/>
                  <a:gd name="T90" fmla="*/ 292 w 405"/>
                  <a:gd name="T91" fmla="*/ 80 h 341"/>
                  <a:gd name="T92" fmla="*/ 304 w 405"/>
                  <a:gd name="T93" fmla="*/ 56 h 341"/>
                  <a:gd name="T94" fmla="*/ 280 w 405"/>
                  <a:gd name="T95" fmla="*/ 52 h 341"/>
                  <a:gd name="T96" fmla="*/ 276 w 405"/>
                  <a:gd name="T97" fmla="*/ 40 h 341"/>
                  <a:gd name="T98" fmla="*/ 284 w 405"/>
                  <a:gd name="T99" fmla="*/ 16 h 341"/>
                  <a:gd name="T100" fmla="*/ 268 w 405"/>
                  <a:gd name="T101" fmla="*/ 16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" h="341">
                    <a:moveTo>
                      <a:pt x="280" y="0"/>
                    </a:moveTo>
                    <a:lnTo>
                      <a:pt x="268" y="16"/>
                    </a:lnTo>
                    <a:lnTo>
                      <a:pt x="260" y="28"/>
                    </a:lnTo>
                    <a:lnTo>
                      <a:pt x="248" y="36"/>
                    </a:lnTo>
                    <a:lnTo>
                      <a:pt x="236" y="36"/>
                    </a:lnTo>
                    <a:lnTo>
                      <a:pt x="224" y="36"/>
                    </a:lnTo>
                    <a:lnTo>
                      <a:pt x="212" y="36"/>
                    </a:lnTo>
                    <a:lnTo>
                      <a:pt x="200" y="40"/>
                    </a:lnTo>
                    <a:lnTo>
                      <a:pt x="188" y="48"/>
                    </a:lnTo>
                    <a:lnTo>
                      <a:pt x="180" y="60"/>
                    </a:lnTo>
                    <a:lnTo>
                      <a:pt x="168" y="64"/>
                    </a:lnTo>
                    <a:lnTo>
                      <a:pt x="156" y="72"/>
                    </a:lnTo>
                    <a:lnTo>
                      <a:pt x="140" y="80"/>
                    </a:lnTo>
                    <a:lnTo>
                      <a:pt x="128" y="88"/>
                    </a:lnTo>
                    <a:lnTo>
                      <a:pt x="120" y="100"/>
                    </a:lnTo>
                    <a:lnTo>
                      <a:pt x="116" y="112"/>
                    </a:lnTo>
                    <a:lnTo>
                      <a:pt x="104" y="120"/>
                    </a:lnTo>
                    <a:lnTo>
                      <a:pt x="92" y="120"/>
                    </a:lnTo>
                    <a:lnTo>
                      <a:pt x="80" y="132"/>
                    </a:lnTo>
                    <a:lnTo>
                      <a:pt x="76" y="144"/>
                    </a:lnTo>
                    <a:lnTo>
                      <a:pt x="64" y="152"/>
                    </a:lnTo>
                    <a:lnTo>
                      <a:pt x="52" y="160"/>
                    </a:lnTo>
                    <a:lnTo>
                      <a:pt x="40" y="168"/>
                    </a:lnTo>
                    <a:lnTo>
                      <a:pt x="28" y="176"/>
                    </a:lnTo>
                    <a:lnTo>
                      <a:pt x="16" y="184"/>
                    </a:lnTo>
                    <a:lnTo>
                      <a:pt x="12" y="196"/>
                    </a:lnTo>
                    <a:lnTo>
                      <a:pt x="4" y="208"/>
                    </a:lnTo>
                    <a:lnTo>
                      <a:pt x="0" y="220"/>
                    </a:lnTo>
                    <a:lnTo>
                      <a:pt x="8" y="232"/>
                    </a:lnTo>
                    <a:lnTo>
                      <a:pt x="20" y="236"/>
                    </a:lnTo>
                    <a:lnTo>
                      <a:pt x="32" y="236"/>
                    </a:lnTo>
                    <a:lnTo>
                      <a:pt x="36" y="248"/>
                    </a:lnTo>
                    <a:lnTo>
                      <a:pt x="44" y="260"/>
                    </a:lnTo>
                    <a:lnTo>
                      <a:pt x="56" y="264"/>
                    </a:lnTo>
                    <a:lnTo>
                      <a:pt x="68" y="260"/>
                    </a:lnTo>
                    <a:lnTo>
                      <a:pt x="76" y="248"/>
                    </a:lnTo>
                    <a:lnTo>
                      <a:pt x="80" y="236"/>
                    </a:lnTo>
                    <a:lnTo>
                      <a:pt x="88" y="224"/>
                    </a:lnTo>
                    <a:lnTo>
                      <a:pt x="100" y="220"/>
                    </a:lnTo>
                    <a:lnTo>
                      <a:pt x="112" y="220"/>
                    </a:lnTo>
                    <a:lnTo>
                      <a:pt x="124" y="220"/>
                    </a:lnTo>
                    <a:lnTo>
                      <a:pt x="132" y="232"/>
                    </a:lnTo>
                    <a:lnTo>
                      <a:pt x="136" y="244"/>
                    </a:lnTo>
                    <a:lnTo>
                      <a:pt x="136" y="256"/>
                    </a:lnTo>
                    <a:lnTo>
                      <a:pt x="136" y="268"/>
                    </a:lnTo>
                    <a:lnTo>
                      <a:pt x="136" y="280"/>
                    </a:lnTo>
                    <a:lnTo>
                      <a:pt x="140" y="292"/>
                    </a:lnTo>
                    <a:lnTo>
                      <a:pt x="152" y="296"/>
                    </a:lnTo>
                    <a:lnTo>
                      <a:pt x="164" y="296"/>
                    </a:lnTo>
                    <a:lnTo>
                      <a:pt x="176" y="296"/>
                    </a:lnTo>
                    <a:lnTo>
                      <a:pt x="188" y="300"/>
                    </a:lnTo>
                    <a:lnTo>
                      <a:pt x="200" y="304"/>
                    </a:lnTo>
                    <a:lnTo>
                      <a:pt x="212" y="308"/>
                    </a:lnTo>
                    <a:lnTo>
                      <a:pt x="224" y="312"/>
                    </a:lnTo>
                    <a:lnTo>
                      <a:pt x="224" y="324"/>
                    </a:lnTo>
                    <a:lnTo>
                      <a:pt x="232" y="336"/>
                    </a:lnTo>
                    <a:lnTo>
                      <a:pt x="248" y="340"/>
                    </a:lnTo>
                    <a:lnTo>
                      <a:pt x="260" y="340"/>
                    </a:lnTo>
                    <a:lnTo>
                      <a:pt x="272" y="340"/>
                    </a:lnTo>
                    <a:lnTo>
                      <a:pt x="280" y="328"/>
                    </a:lnTo>
                    <a:lnTo>
                      <a:pt x="284" y="316"/>
                    </a:lnTo>
                    <a:lnTo>
                      <a:pt x="292" y="304"/>
                    </a:lnTo>
                    <a:lnTo>
                      <a:pt x="300" y="292"/>
                    </a:lnTo>
                    <a:lnTo>
                      <a:pt x="300" y="280"/>
                    </a:lnTo>
                    <a:lnTo>
                      <a:pt x="308" y="268"/>
                    </a:lnTo>
                    <a:lnTo>
                      <a:pt x="320" y="264"/>
                    </a:lnTo>
                    <a:lnTo>
                      <a:pt x="328" y="252"/>
                    </a:lnTo>
                    <a:lnTo>
                      <a:pt x="340" y="244"/>
                    </a:lnTo>
                    <a:lnTo>
                      <a:pt x="344" y="232"/>
                    </a:lnTo>
                    <a:lnTo>
                      <a:pt x="344" y="220"/>
                    </a:lnTo>
                    <a:lnTo>
                      <a:pt x="344" y="208"/>
                    </a:lnTo>
                    <a:lnTo>
                      <a:pt x="348" y="196"/>
                    </a:lnTo>
                    <a:lnTo>
                      <a:pt x="360" y="184"/>
                    </a:lnTo>
                    <a:lnTo>
                      <a:pt x="372" y="176"/>
                    </a:lnTo>
                    <a:lnTo>
                      <a:pt x="376" y="164"/>
                    </a:lnTo>
                    <a:lnTo>
                      <a:pt x="380" y="152"/>
                    </a:lnTo>
                    <a:lnTo>
                      <a:pt x="392" y="148"/>
                    </a:lnTo>
                    <a:lnTo>
                      <a:pt x="404" y="144"/>
                    </a:lnTo>
                    <a:lnTo>
                      <a:pt x="404" y="132"/>
                    </a:lnTo>
                    <a:lnTo>
                      <a:pt x="392" y="124"/>
                    </a:lnTo>
                    <a:lnTo>
                      <a:pt x="380" y="120"/>
                    </a:lnTo>
                    <a:lnTo>
                      <a:pt x="368" y="116"/>
                    </a:lnTo>
                    <a:lnTo>
                      <a:pt x="356" y="108"/>
                    </a:lnTo>
                    <a:lnTo>
                      <a:pt x="344" y="100"/>
                    </a:lnTo>
                    <a:lnTo>
                      <a:pt x="332" y="100"/>
                    </a:lnTo>
                    <a:lnTo>
                      <a:pt x="320" y="112"/>
                    </a:lnTo>
                    <a:lnTo>
                      <a:pt x="312" y="124"/>
                    </a:lnTo>
                    <a:lnTo>
                      <a:pt x="300" y="124"/>
                    </a:lnTo>
                    <a:lnTo>
                      <a:pt x="292" y="112"/>
                    </a:lnTo>
                    <a:lnTo>
                      <a:pt x="284" y="100"/>
                    </a:lnTo>
                    <a:lnTo>
                      <a:pt x="280" y="88"/>
                    </a:lnTo>
                    <a:lnTo>
                      <a:pt x="292" y="80"/>
                    </a:lnTo>
                    <a:lnTo>
                      <a:pt x="300" y="68"/>
                    </a:lnTo>
                    <a:lnTo>
                      <a:pt x="304" y="56"/>
                    </a:lnTo>
                    <a:lnTo>
                      <a:pt x="292" y="52"/>
                    </a:lnTo>
                    <a:lnTo>
                      <a:pt x="280" y="52"/>
                    </a:lnTo>
                    <a:lnTo>
                      <a:pt x="268" y="52"/>
                    </a:lnTo>
                    <a:lnTo>
                      <a:pt x="276" y="40"/>
                    </a:lnTo>
                    <a:lnTo>
                      <a:pt x="280" y="28"/>
                    </a:lnTo>
                    <a:lnTo>
                      <a:pt x="284" y="16"/>
                    </a:lnTo>
                    <a:lnTo>
                      <a:pt x="280" y="0"/>
                    </a:lnTo>
                    <a:lnTo>
                      <a:pt x="268" y="16"/>
                    </a:lnTo>
                    <a:lnTo>
                      <a:pt x="260" y="28"/>
                    </a:lnTo>
                  </a:path>
                </a:pathLst>
              </a:custGeom>
              <a:grpFill/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66" name="465 Grupo"/>
            <p:cNvGrpSpPr/>
            <p:nvPr/>
          </p:nvGrpSpPr>
          <p:grpSpPr>
            <a:xfrm>
              <a:off x="4864139" y="5439711"/>
              <a:ext cx="942276" cy="503888"/>
              <a:chOff x="1595914" y="5430706"/>
              <a:chExt cx="1751185" cy="745760"/>
            </a:xfrm>
          </p:grpSpPr>
          <p:sp>
            <p:nvSpPr>
              <p:cNvPr id="242" name="Line 244"/>
              <p:cNvSpPr>
                <a:spLocks noChangeAspect="1" noChangeShapeType="1"/>
              </p:cNvSpPr>
              <p:nvPr/>
            </p:nvSpPr>
            <p:spPr bwMode="auto">
              <a:xfrm flipV="1">
                <a:off x="2167178" y="5582352"/>
                <a:ext cx="473630" cy="579573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2" name="Freeform 255"/>
              <p:cNvSpPr>
                <a:spLocks noChangeAspect="1"/>
              </p:cNvSpPr>
              <p:nvPr/>
            </p:nvSpPr>
            <p:spPr bwMode="auto">
              <a:xfrm>
                <a:off x="1757945" y="5582352"/>
                <a:ext cx="95557" cy="157877"/>
              </a:xfrm>
              <a:custGeom>
                <a:avLst/>
                <a:gdLst>
                  <a:gd name="T0" fmla="*/ 100 w 117"/>
                  <a:gd name="T1" fmla="*/ 0 h 197"/>
                  <a:gd name="T2" fmla="*/ 84 w 117"/>
                  <a:gd name="T3" fmla="*/ 8 h 197"/>
                  <a:gd name="T4" fmla="*/ 72 w 117"/>
                  <a:gd name="T5" fmla="*/ 8 h 197"/>
                  <a:gd name="T6" fmla="*/ 60 w 117"/>
                  <a:gd name="T7" fmla="*/ 8 h 197"/>
                  <a:gd name="T8" fmla="*/ 48 w 117"/>
                  <a:gd name="T9" fmla="*/ 8 h 197"/>
                  <a:gd name="T10" fmla="*/ 36 w 117"/>
                  <a:gd name="T11" fmla="*/ 8 h 197"/>
                  <a:gd name="T12" fmla="*/ 24 w 117"/>
                  <a:gd name="T13" fmla="*/ 8 h 197"/>
                  <a:gd name="T14" fmla="*/ 12 w 117"/>
                  <a:gd name="T15" fmla="*/ 16 h 197"/>
                  <a:gd name="T16" fmla="*/ 8 w 117"/>
                  <a:gd name="T17" fmla="*/ 28 h 197"/>
                  <a:gd name="T18" fmla="*/ 0 w 117"/>
                  <a:gd name="T19" fmla="*/ 40 h 197"/>
                  <a:gd name="T20" fmla="*/ 0 w 117"/>
                  <a:gd name="T21" fmla="*/ 52 h 197"/>
                  <a:gd name="T22" fmla="*/ 4 w 117"/>
                  <a:gd name="T23" fmla="*/ 64 h 197"/>
                  <a:gd name="T24" fmla="*/ 12 w 117"/>
                  <a:gd name="T25" fmla="*/ 76 h 197"/>
                  <a:gd name="T26" fmla="*/ 16 w 117"/>
                  <a:gd name="T27" fmla="*/ 88 h 197"/>
                  <a:gd name="T28" fmla="*/ 16 w 117"/>
                  <a:gd name="T29" fmla="*/ 100 h 197"/>
                  <a:gd name="T30" fmla="*/ 16 w 117"/>
                  <a:gd name="T31" fmla="*/ 116 h 197"/>
                  <a:gd name="T32" fmla="*/ 28 w 117"/>
                  <a:gd name="T33" fmla="*/ 124 h 197"/>
                  <a:gd name="T34" fmla="*/ 40 w 117"/>
                  <a:gd name="T35" fmla="*/ 136 h 197"/>
                  <a:gd name="T36" fmla="*/ 48 w 117"/>
                  <a:gd name="T37" fmla="*/ 152 h 197"/>
                  <a:gd name="T38" fmla="*/ 52 w 117"/>
                  <a:gd name="T39" fmla="*/ 164 h 197"/>
                  <a:gd name="T40" fmla="*/ 52 w 117"/>
                  <a:gd name="T41" fmla="*/ 176 h 197"/>
                  <a:gd name="T42" fmla="*/ 56 w 117"/>
                  <a:gd name="T43" fmla="*/ 188 h 197"/>
                  <a:gd name="T44" fmla="*/ 68 w 117"/>
                  <a:gd name="T45" fmla="*/ 196 h 197"/>
                  <a:gd name="T46" fmla="*/ 80 w 117"/>
                  <a:gd name="T47" fmla="*/ 196 h 197"/>
                  <a:gd name="T48" fmla="*/ 80 w 117"/>
                  <a:gd name="T49" fmla="*/ 184 h 197"/>
                  <a:gd name="T50" fmla="*/ 84 w 117"/>
                  <a:gd name="T51" fmla="*/ 172 h 197"/>
                  <a:gd name="T52" fmla="*/ 84 w 117"/>
                  <a:gd name="T53" fmla="*/ 160 h 197"/>
                  <a:gd name="T54" fmla="*/ 96 w 117"/>
                  <a:gd name="T55" fmla="*/ 148 h 197"/>
                  <a:gd name="T56" fmla="*/ 108 w 117"/>
                  <a:gd name="T57" fmla="*/ 140 h 197"/>
                  <a:gd name="T58" fmla="*/ 112 w 117"/>
                  <a:gd name="T59" fmla="*/ 128 h 197"/>
                  <a:gd name="T60" fmla="*/ 112 w 117"/>
                  <a:gd name="T61" fmla="*/ 116 h 197"/>
                  <a:gd name="T62" fmla="*/ 112 w 117"/>
                  <a:gd name="T63" fmla="*/ 104 h 197"/>
                  <a:gd name="T64" fmla="*/ 112 w 117"/>
                  <a:gd name="T65" fmla="*/ 92 h 197"/>
                  <a:gd name="T66" fmla="*/ 100 w 117"/>
                  <a:gd name="T67" fmla="*/ 84 h 197"/>
                  <a:gd name="T68" fmla="*/ 100 w 117"/>
                  <a:gd name="T69" fmla="*/ 72 h 197"/>
                  <a:gd name="T70" fmla="*/ 112 w 117"/>
                  <a:gd name="T71" fmla="*/ 68 h 197"/>
                  <a:gd name="T72" fmla="*/ 116 w 117"/>
                  <a:gd name="T73" fmla="*/ 56 h 197"/>
                  <a:gd name="T74" fmla="*/ 116 w 117"/>
                  <a:gd name="T75" fmla="*/ 44 h 197"/>
                  <a:gd name="T76" fmla="*/ 108 w 117"/>
                  <a:gd name="T77" fmla="*/ 32 h 197"/>
                  <a:gd name="T78" fmla="*/ 96 w 117"/>
                  <a:gd name="T79" fmla="*/ 20 h 197"/>
                  <a:gd name="T80" fmla="*/ 100 w 117"/>
                  <a:gd name="T81" fmla="*/ 0 h 197"/>
                  <a:gd name="T82" fmla="*/ 100 w 117"/>
                  <a:gd name="T83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7" h="197">
                    <a:moveTo>
                      <a:pt x="100" y="0"/>
                    </a:moveTo>
                    <a:lnTo>
                      <a:pt x="84" y="8"/>
                    </a:lnTo>
                    <a:lnTo>
                      <a:pt x="72" y="8"/>
                    </a:lnTo>
                    <a:lnTo>
                      <a:pt x="60" y="8"/>
                    </a:lnTo>
                    <a:lnTo>
                      <a:pt x="48" y="8"/>
                    </a:lnTo>
                    <a:lnTo>
                      <a:pt x="36" y="8"/>
                    </a:lnTo>
                    <a:lnTo>
                      <a:pt x="24" y="8"/>
                    </a:lnTo>
                    <a:lnTo>
                      <a:pt x="12" y="16"/>
                    </a:lnTo>
                    <a:lnTo>
                      <a:pt x="8" y="28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4" y="64"/>
                    </a:lnTo>
                    <a:lnTo>
                      <a:pt x="12" y="76"/>
                    </a:lnTo>
                    <a:lnTo>
                      <a:pt x="16" y="88"/>
                    </a:lnTo>
                    <a:lnTo>
                      <a:pt x="16" y="100"/>
                    </a:lnTo>
                    <a:lnTo>
                      <a:pt x="16" y="116"/>
                    </a:lnTo>
                    <a:lnTo>
                      <a:pt x="28" y="124"/>
                    </a:lnTo>
                    <a:lnTo>
                      <a:pt x="40" y="136"/>
                    </a:lnTo>
                    <a:lnTo>
                      <a:pt x="48" y="152"/>
                    </a:lnTo>
                    <a:lnTo>
                      <a:pt x="52" y="164"/>
                    </a:lnTo>
                    <a:lnTo>
                      <a:pt x="52" y="176"/>
                    </a:lnTo>
                    <a:lnTo>
                      <a:pt x="56" y="188"/>
                    </a:lnTo>
                    <a:lnTo>
                      <a:pt x="68" y="196"/>
                    </a:lnTo>
                    <a:lnTo>
                      <a:pt x="80" y="196"/>
                    </a:lnTo>
                    <a:lnTo>
                      <a:pt x="80" y="184"/>
                    </a:lnTo>
                    <a:lnTo>
                      <a:pt x="84" y="172"/>
                    </a:lnTo>
                    <a:lnTo>
                      <a:pt x="84" y="160"/>
                    </a:lnTo>
                    <a:lnTo>
                      <a:pt x="96" y="148"/>
                    </a:lnTo>
                    <a:lnTo>
                      <a:pt x="108" y="140"/>
                    </a:lnTo>
                    <a:lnTo>
                      <a:pt x="112" y="128"/>
                    </a:lnTo>
                    <a:lnTo>
                      <a:pt x="112" y="116"/>
                    </a:lnTo>
                    <a:lnTo>
                      <a:pt x="112" y="104"/>
                    </a:lnTo>
                    <a:lnTo>
                      <a:pt x="112" y="92"/>
                    </a:lnTo>
                    <a:lnTo>
                      <a:pt x="100" y="84"/>
                    </a:lnTo>
                    <a:lnTo>
                      <a:pt x="100" y="72"/>
                    </a:lnTo>
                    <a:lnTo>
                      <a:pt x="112" y="68"/>
                    </a:lnTo>
                    <a:lnTo>
                      <a:pt x="116" y="56"/>
                    </a:lnTo>
                    <a:lnTo>
                      <a:pt x="116" y="44"/>
                    </a:lnTo>
                    <a:lnTo>
                      <a:pt x="108" y="32"/>
                    </a:lnTo>
                    <a:lnTo>
                      <a:pt x="96" y="20"/>
                    </a:lnTo>
                    <a:lnTo>
                      <a:pt x="100" y="0"/>
                    </a:lnTo>
                    <a:lnTo>
                      <a:pt x="100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3" name="Freeform 256"/>
              <p:cNvSpPr>
                <a:spLocks noChangeAspect="1"/>
              </p:cNvSpPr>
              <p:nvPr/>
            </p:nvSpPr>
            <p:spPr bwMode="auto">
              <a:xfrm>
                <a:off x="1679007" y="5950038"/>
                <a:ext cx="112176" cy="81016"/>
              </a:xfrm>
              <a:custGeom>
                <a:avLst/>
                <a:gdLst>
                  <a:gd name="T0" fmla="*/ 96 w 133"/>
                  <a:gd name="T1" fmla="*/ 28 h 101"/>
                  <a:gd name="T2" fmla="*/ 108 w 133"/>
                  <a:gd name="T3" fmla="*/ 4 h 101"/>
                  <a:gd name="T4" fmla="*/ 96 w 133"/>
                  <a:gd name="T5" fmla="*/ 0 h 101"/>
                  <a:gd name="T6" fmla="*/ 84 w 133"/>
                  <a:gd name="T7" fmla="*/ 0 h 101"/>
                  <a:gd name="T8" fmla="*/ 72 w 133"/>
                  <a:gd name="T9" fmla="*/ 8 h 101"/>
                  <a:gd name="T10" fmla="*/ 64 w 133"/>
                  <a:gd name="T11" fmla="*/ 20 h 101"/>
                  <a:gd name="T12" fmla="*/ 52 w 133"/>
                  <a:gd name="T13" fmla="*/ 28 h 101"/>
                  <a:gd name="T14" fmla="*/ 48 w 133"/>
                  <a:gd name="T15" fmla="*/ 40 h 101"/>
                  <a:gd name="T16" fmla="*/ 36 w 133"/>
                  <a:gd name="T17" fmla="*/ 40 h 101"/>
                  <a:gd name="T18" fmla="*/ 24 w 133"/>
                  <a:gd name="T19" fmla="*/ 40 h 101"/>
                  <a:gd name="T20" fmla="*/ 8 w 133"/>
                  <a:gd name="T21" fmla="*/ 36 h 101"/>
                  <a:gd name="T22" fmla="*/ 0 w 133"/>
                  <a:gd name="T23" fmla="*/ 48 h 101"/>
                  <a:gd name="T24" fmla="*/ 0 w 133"/>
                  <a:gd name="T25" fmla="*/ 60 h 101"/>
                  <a:gd name="T26" fmla="*/ 12 w 133"/>
                  <a:gd name="T27" fmla="*/ 64 h 101"/>
                  <a:gd name="T28" fmla="*/ 28 w 133"/>
                  <a:gd name="T29" fmla="*/ 64 h 101"/>
                  <a:gd name="T30" fmla="*/ 44 w 133"/>
                  <a:gd name="T31" fmla="*/ 64 h 101"/>
                  <a:gd name="T32" fmla="*/ 56 w 133"/>
                  <a:gd name="T33" fmla="*/ 72 h 101"/>
                  <a:gd name="T34" fmla="*/ 60 w 133"/>
                  <a:gd name="T35" fmla="*/ 84 h 101"/>
                  <a:gd name="T36" fmla="*/ 64 w 133"/>
                  <a:gd name="T37" fmla="*/ 96 h 101"/>
                  <a:gd name="T38" fmla="*/ 76 w 133"/>
                  <a:gd name="T39" fmla="*/ 100 h 101"/>
                  <a:gd name="T40" fmla="*/ 88 w 133"/>
                  <a:gd name="T41" fmla="*/ 88 h 101"/>
                  <a:gd name="T42" fmla="*/ 88 w 133"/>
                  <a:gd name="T43" fmla="*/ 76 h 101"/>
                  <a:gd name="T44" fmla="*/ 92 w 133"/>
                  <a:gd name="T45" fmla="*/ 64 h 101"/>
                  <a:gd name="T46" fmla="*/ 104 w 133"/>
                  <a:gd name="T47" fmla="*/ 56 h 101"/>
                  <a:gd name="T48" fmla="*/ 116 w 133"/>
                  <a:gd name="T49" fmla="*/ 52 h 101"/>
                  <a:gd name="T50" fmla="*/ 128 w 133"/>
                  <a:gd name="T51" fmla="*/ 44 h 101"/>
                  <a:gd name="T52" fmla="*/ 132 w 133"/>
                  <a:gd name="T53" fmla="*/ 32 h 101"/>
                  <a:gd name="T54" fmla="*/ 132 w 133"/>
                  <a:gd name="T55" fmla="*/ 20 h 101"/>
                  <a:gd name="T56" fmla="*/ 132 w 133"/>
                  <a:gd name="T57" fmla="*/ 8 h 101"/>
                  <a:gd name="T58" fmla="*/ 120 w 133"/>
                  <a:gd name="T59" fmla="*/ 4 h 101"/>
                  <a:gd name="T60" fmla="*/ 108 w 133"/>
                  <a:gd name="T61" fmla="*/ 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3" h="101">
                    <a:moveTo>
                      <a:pt x="96" y="28"/>
                    </a:moveTo>
                    <a:lnTo>
                      <a:pt x="108" y="4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72" y="8"/>
                    </a:lnTo>
                    <a:lnTo>
                      <a:pt x="64" y="20"/>
                    </a:lnTo>
                    <a:lnTo>
                      <a:pt x="52" y="28"/>
                    </a:lnTo>
                    <a:lnTo>
                      <a:pt x="48" y="40"/>
                    </a:lnTo>
                    <a:lnTo>
                      <a:pt x="36" y="40"/>
                    </a:lnTo>
                    <a:lnTo>
                      <a:pt x="24" y="40"/>
                    </a:lnTo>
                    <a:lnTo>
                      <a:pt x="8" y="36"/>
                    </a:lnTo>
                    <a:lnTo>
                      <a:pt x="0" y="48"/>
                    </a:lnTo>
                    <a:lnTo>
                      <a:pt x="0" y="60"/>
                    </a:lnTo>
                    <a:lnTo>
                      <a:pt x="12" y="64"/>
                    </a:lnTo>
                    <a:lnTo>
                      <a:pt x="28" y="64"/>
                    </a:lnTo>
                    <a:lnTo>
                      <a:pt x="44" y="64"/>
                    </a:lnTo>
                    <a:lnTo>
                      <a:pt x="56" y="72"/>
                    </a:lnTo>
                    <a:lnTo>
                      <a:pt x="60" y="84"/>
                    </a:lnTo>
                    <a:lnTo>
                      <a:pt x="64" y="96"/>
                    </a:lnTo>
                    <a:lnTo>
                      <a:pt x="76" y="100"/>
                    </a:lnTo>
                    <a:lnTo>
                      <a:pt x="88" y="88"/>
                    </a:lnTo>
                    <a:lnTo>
                      <a:pt x="88" y="76"/>
                    </a:lnTo>
                    <a:lnTo>
                      <a:pt x="92" y="64"/>
                    </a:lnTo>
                    <a:lnTo>
                      <a:pt x="104" y="56"/>
                    </a:lnTo>
                    <a:lnTo>
                      <a:pt x="116" y="52"/>
                    </a:lnTo>
                    <a:lnTo>
                      <a:pt x="128" y="44"/>
                    </a:lnTo>
                    <a:lnTo>
                      <a:pt x="132" y="32"/>
                    </a:lnTo>
                    <a:lnTo>
                      <a:pt x="132" y="20"/>
                    </a:lnTo>
                    <a:lnTo>
                      <a:pt x="132" y="8"/>
                    </a:lnTo>
                    <a:lnTo>
                      <a:pt x="120" y="4"/>
                    </a:lnTo>
                    <a:lnTo>
                      <a:pt x="108" y="4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4" name="Freeform 257"/>
              <p:cNvSpPr>
                <a:spLocks noChangeAspect="1"/>
              </p:cNvSpPr>
              <p:nvPr/>
            </p:nvSpPr>
            <p:spPr bwMode="auto">
              <a:xfrm>
                <a:off x="1967755" y="5827476"/>
                <a:ext cx="91402" cy="83093"/>
              </a:xfrm>
              <a:custGeom>
                <a:avLst/>
                <a:gdLst>
                  <a:gd name="T0" fmla="*/ 88 w 109"/>
                  <a:gd name="T1" fmla="*/ 32 h 101"/>
                  <a:gd name="T2" fmla="*/ 72 w 109"/>
                  <a:gd name="T3" fmla="*/ 20 h 101"/>
                  <a:gd name="T4" fmla="*/ 64 w 109"/>
                  <a:gd name="T5" fmla="*/ 8 h 101"/>
                  <a:gd name="T6" fmla="*/ 52 w 109"/>
                  <a:gd name="T7" fmla="*/ 4 h 101"/>
                  <a:gd name="T8" fmla="*/ 40 w 109"/>
                  <a:gd name="T9" fmla="*/ 0 h 101"/>
                  <a:gd name="T10" fmla="*/ 28 w 109"/>
                  <a:gd name="T11" fmla="*/ 0 h 101"/>
                  <a:gd name="T12" fmla="*/ 16 w 109"/>
                  <a:gd name="T13" fmla="*/ 0 h 101"/>
                  <a:gd name="T14" fmla="*/ 8 w 109"/>
                  <a:gd name="T15" fmla="*/ 12 h 101"/>
                  <a:gd name="T16" fmla="*/ 0 w 109"/>
                  <a:gd name="T17" fmla="*/ 24 h 101"/>
                  <a:gd name="T18" fmla="*/ 0 w 109"/>
                  <a:gd name="T19" fmla="*/ 36 h 101"/>
                  <a:gd name="T20" fmla="*/ 0 w 109"/>
                  <a:gd name="T21" fmla="*/ 48 h 101"/>
                  <a:gd name="T22" fmla="*/ 12 w 109"/>
                  <a:gd name="T23" fmla="*/ 56 h 101"/>
                  <a:gd name="T24" fmla="*/ 24 w 109"/>
                  <a:gd name="T25" fmla="*/ 68 h 101"/>
                  <a:gd name="T26" fmla="*/ 32 w 109"/>
                  <a:gd name="T27" fmla="*/ 80 h 101"/>
                  <a:gd name="T28" fmla="*/ 44 w 109"/>
                  <a:gd name="T29" fmla="*/ 92 h 101"/>
                  <a:gd name="T30" fmla="*/ 60 w 109"/>
                  <a:gd name="T31" fmla="*/ 100 h 101"/>
                  <a:gd name="T32" fmla="*/ 68 w 109"/>
                  <a:gd name="T33" fmla="*/ 88 h 101"/>
                  <a:gd name="T34" fmla="*/ 72 w 109"/>
                  <a:gd name="T35" fmla="*/ 76 h 101"/>
                  <a:gd name="T36" fmla="*/ 84 w 109"/>
                  <a:gd name="T37" fmla="*/ 76 h 101"/>
                  <a:gd name="T38" fmla="*/ 96 w 109"/>
                  <a:gd name="T39" fmla="*/ 72 h 101"/>
                  <a:gd name="T40" fmla="*/ 104 w 109"/>
                  <a:gd name="T41" fmla="*/ 60 h 101"/>
                  <a:gd name="T42" fmla="*/ 108 w 109"/>
                  <a:gd name="T43" fmla="*/ 48 h 101"/>
                  <a:gd name="T44" fmla="*/ 88 w 109"/>
                  <a:gd name="T45" fmla="*/ 32 h 101"/>
                  <a:gd name="T46" fmla="*/ 88 w 109"/>
                  <a:gd name="T47" fmla="*/ 3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9" h="101">
                    <a:moveTo>
                      <a:pt x="88" y="32"/>
                    </a:moveTo>
                    <a:lnTo>
                      <a:pt x="72" y="20"/>
                    </a:lnTo>
                    <a:lnTo>
                      <a:pt x="64" y="8"/>
                    </a:lnTo>
                    <a:lnTo>
                      <a:pt x="52" y="4"/>
                    </a:lnTo>
                    <a:lnTo>
                      <a:pt x="40" y="0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8" y="12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12" y="56"/>
                    </a:lnTo>
                    <a:lnTo>
                      <a:pt x="24" y="68"/>
                    </a:lnTo>
                    <a:lnTo>
                      <a:pt x="32" y="80"/>
                    </a:lnTo>
                    <a:lnTo>
                      <a:pt x="44" y="92"/>
                    </a:lnTo>
                    <a:lnTo>
                      <a:pt x="60" y="100"/>
                    </a:lnTo>
                    <a:lnTo>
                      <a:pt x="68" y="88"/>
                    </a:lnTo>
                    <a:lnTo>
                      <a:pt x="72" y="76"/>
                    </a:lnTo>
                    <a:lnTo>
                      <a:pt x="84" y="76"/>
                    </a:lnTo>
                    <a:lnTo>
                      <a:pt x="96" y="72"/>
                    </a:lnTo>
                    <a:lnTo>
                      <a:pt x="104" y="60"/>
                    </a:lnTo>
                    <a:lnTo>
                      <a:pt x="108" y="48"/>
                    </a:lnTo>
                    <a:lnTo>
                      <a:pt x="88" y="32"/>
                    </a:lnTo>
                    <a:lnTo>
                      <a:pt x="88" y="32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5" name="Freeform 258"/>
              <p:cNvSpPr>
                <a:spLocks noChangeAspect="1"/>
              </p:cNvSpPr>
              <p:nvPr/>
            </p:nvSpPr>
            <p:spPr bwMode="auto">
              <a:xfrm>
                <a:off x="2042538" y="5698682"/>
                <a:ext cx="351069" cy="236815"/>
              </a:xfrm>
              <a:custGeom>
                <a:avLst/>
                <a:gdLst>
                  <a:gd name="T0" fmla="*/ 356 w 417"/>
                  <a:gd name="T1" fmla="*/ 8 h 289"/>
                  <a:gd name="T2" fmla="*/ 326 w 417"/>
                  <a:gd name="T3" fmla="*/ 12 h 289"/>
                  <a:gd name="T4" fmla="*/ 297 w 417"/>
                  <a:gd name="T5" fmla="*/ 20 h 289"/>
                  <a:gd name="T6" fmla="*/ 267 w 417"/>
                  <a:gd name="T7" fmla="*/ 28 h 289"/>
                  <a:gd name="T8" fmla="*/ 237 w 417"/>
                  <a:gd name="T9" fmla="*/ 44 h 289"/>
                  <a:gd name="T10" fmla="*/ 222 w 417"/>
                  <a:gd name="T11" fmla="*/ 68 h 289"/>
                  <a:gd name="T12" fmla="*/ 183 w 417"/>
                  <a:gd name="T13" fmla="*/ 76 h 289"/>
                  <a:gd name="T14" fmla="*/ 153 w 417"/>
                  <a:gd name="T15" fmla="*/ 84 h 289"/>
                  <a:gd name="T16" fmla="*/ 118 w 417"/>
                  <a:gd name="T17" fmla="*/ 84 h 289"/>
                  <a:gd name="T18" fmla="*/ 89 w 417"/>
                  <a:gd name="T19" fmla="*/ 96 h 289"/>
                  <a:gd name="T20" fmla="*/ 59 w 417"/>
                  <a:gd name="T21" fmla="*/ 96 h 289"/>
                  <a:gd name="T22" fmla="*/ 24 w 417"/>
                  <a:gd name="T23" fmla="*/ 84 h 289"/>
                  <a:gd name="T24" fmla="*/ 0 w 417"/>
                  <a:gd name="T25" fmla="*/ 92 h 289"/>
                  <a:gd name="T26" fmla="*/ 14 w 417"/>
                  <a:gd name="T27" fmla="*/ 112 h 289"/>
                  <a:gd name="T28" fmla="*/ 34 w 417"/>
                  <a:gd name="T29" fmla="*/ 128 h 289"/>
                  <a:gd name="T30" fmla="*/ 39 w 417"/>
                  <a:gd name="T31" fmla="*/ 152 h 289"/>
                  <a:gd name="T32" fmla="*/ 54 w 417"/>
                  <a:gd name="T33" fmla="*/ 176 h 289"/>
                  <a:gd name="T34" fmla="*/ 64 w 417"/>
                  <a:gd name="T35" fmla="*/ 200 h 289"/>
                  <a:gd name="T36" fmla="*/ 84 w 417"/>
                  <a:gd name="T37" fmla="*/ 224 h 289"/>
                  <a:gd name="T38" fmla="*/ 104 w 417"/>
                  <a:gd name="T39" fmla="*/ 244 h 289"/>
                  <a:gd name="T40" fmla="*/ 113 w 417"/>
                  <a:gd name="T41" fmla="*/ 268 h 289"/>
                  <a:gd name="T42" fmla="*/ 138 w 417"/>
                  <a:gd name="T43" fmla="*/ 288 h 289"/>
                  <a:gd name="T44" fmla="*/ 153 w 417"/>
                  <a:gd name="T45" fmla="*/ 264 h 289"/>
                  <a:gd name="T46" fmla="*/ 183 w 417"/>
                  <a:gd name="T47" fmla="*/ 256 h 289"/>
                  <a:gd name="T48" fmla="*/ 212 w 417"/>
                  <a:gd name="T49" fmla="*/ 244 h 289"/>
                  <a:gd name="T50" fmla="*/ 222 w 417"/>
                  <a:gd name="T51" fmla="*/ 220 h 289"/>
                  <a:gd name="T52" fmla="*/ 252 w 417"/>
                  <a:gd name="T53" fmla="*/ 212 h 289"/>
                  <a:gd name="T54" fmla="*/ 262 w 417"/>
                  <a:gd name="T55" fmla="*/ 188 h 289"/>
                  <a:gd name="T56" fmla="*/ 272 w 417"/>
                  <a:gd name="T57" fmla="*/ 164 h 289"/>
                  <a:gd name="T58" fmla="*/ 272 w 417"/>
                  <a:gd name="T59" fmla="*/ 140 h 289"/>
                  <a:gd name="T60" fmla="*/ 292 w 417"/>
                  <a:gd name="T61" fmla="*/ 116 h 289"/>
                  <a:gd name="T62" fmla="*/ 302 w 417"/>
                  <a:gd name="T63" fmla="*/ 92 h 289"/>
                  <a:gd name="T64" fmla="*/ 326 w 417"/>
                  <a:gd name="T65" fmla="*/ 76 h 289"/>
                  <a:gd name="T66" fmla="*/ 351 w 417"/>
                  <a:gd name="T67" fmla="*/ 60 h 289"/>
                  <a:gd name="T68" fmla="*/ 381 w 417"/>
                  <a:gd name="T69" fmla="*/ 52 h 289"/>
                  <a:gd name="T70" fmla="*/ 411 w 417"/>
                  <a:gd name="T71" fmla="*/ 40 h 289"/>
                  <a:gd name="T72" fmla="*/ 401 w 417"/>
                  <a:gd name="T73" fmla="*/ 20 h 289"/>
                  <a:gd name="T74" fmla="*/ 376 w 417"/>
                  <a:gd name="T7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7" h="289">
                    <a:moveTo>
                      <a:pt x="376" y="0"/>
                    </a:moveTo>
                    <a:lnTo>
                      <a:pt x="356" y="8"/>
                    </a:lnTo>
                    <a:lnTo>
                      <a:pt x="341" y="12"/>
                    </a:lnTo>
                    <a:lnTo>
                      <a:pt x="326" y="12"/>
                    </a:lnTo>
                    <a:lnTo>
                      <a:pt x="312" y="16"/>
                    </a:lnTo>
                    <a:lnTo>
                      <a:pt x="297" y="20"/>
                    </a:lnTo>
                    <a:lnTo>
                      <a:pt x="282" y="24"/>
                    </a:lnTo>
                    <a:lnTo>
                      <a:pt x="267" y="28"/>
                    </a:lnTo>
                    <a:lnTo>
                      <a:pt x="252" y="36"/>
                    </a:lnTo>
                    <a:lnTo>
                      <a:pt x="237" y="44"/>
                    </a:lnTo>
                    <a:lnTo>
                      <a:pt x="227" y="56"/>
                    </a:lnTo>
                    <a:lnTo>
                      <a:pt x="222" y="68"/>
                    </a:lnTo>
                    <a:lnTo>
                      <a:pt x="208" y="76"/>
                    </a:lnTo>
                    <a:lnTo>
                      <a:pt x="183" y="76"/>
                    </a:lnTo>
                    <a:lnTo>
                      <a:pt x="168" y="76"/>
                    </a:lnTo>
                    <a:lnTo>
                      <a:pt x="153" y="84"/>
                    </a:lnTo>
                    <a:lnTo>
                      <a:pt x="133" y="84"/>
                    </a:lnTo>
                    <a:lnTo>
                      <a:pt x="118" y="84"/>
                    </a:lnTo>
                    <a:lnTo>
                      <a:pt x="104" y="88"/>
                    </a:lnTo>
                    <a:lnTo>
                      <a:pt x="89" y="96"/>
                    </a:lnTo>
                    <a:lnTo>
                      <a:pt x="74" y="96"/>
                    </a:lnTo>
                    <a:lnTo>
                      <a:pt x="59" y="96"/>
                    </a:lnTo>
                    <a:lnTo>
                      <a:pt x="44" y="92"/>
                    </a:lnTo>
                    <a:lnTo>
                      <a:pt x="24" y="84"/>
                    </a:lnTo>
                    <a:lnTo>
                      <a:pt x="9" y="80"/>
                    </a:lnTo>
                    <a:lnTo>
                      <a:pt x="0" y="92"/>
                    </a:lnTo>
                    <a:lnTo>
                      <a:pt x="0" y="104"/>
                    </a:lnTo>
                    <a:lnTo>
                      <a:pt x="14" y="112"/>
                    </a:lnTo>
                    <a:lnTo>
                      <a:pt x="29" y="116"/>
                    </a:lnTo>
                    <a:lnTo>
                      <a:pt x="34" y="128"/>
                    </a:lnTo>
                    <a:lnTo>
                      <a:pt x="39" y="140"/>
                    </a:lnTo>
                    <a:lnTo>
                      <a:pt x="39" y="152"/>
                    </a:lnTo>
                    <a:lnTo>
                      <a:pt x="49" y="164"/>
                    </a:lnTo>
                    <a:lnTo>
                      <a:pt x="54" y="176"/>
                    </a:lnTo>
                    <a:lnTo>
                      <a:pt x="59" y="188"/>
                    </a:lnTo>
                    <a:lnTo>
                      <a:pt x="64" y="200"/>
                    </a:lnTo>
                    <a:lnTo>
                      <a:pt x="74" y="212"/>
                    </a:lnTo>
                    <a:lnTo>
                      <a:pt x="84" y="224"/>
                    </a:lnTo>
                    <a:lnTo>
                      <a:pt x="99" y="232"/>
                    </a:lnTo>
                    <a:lnTo>
                      <a:pt x="104" y="244"/>
                    </a:lnTo>
                    <a:lnTo>
                      <a:pt x="104" y="256"/>
                    </a:lnTo>
                    <a:lnTo>
                      <a:pt x="113" y="268"/>
                    </a:lnTo>
                    <a:lnTo>
                      <a:pt x="123" y="280"/>
                    </a:lnTo>
                    <a:lnTo>
                      <a:pt x="138" y="288"/>
                    </a:lnTo>
                    <a:lnTo>
                      <a:pt x="148" y="276"/>
                    </a:lnTo>
                    <a:lnTo>
                      <a:pt x="153" y="264"/>
                    </a:lnTo>
                    <a:lnTo>
                      <a:pt x="168" y="256"/>
                    </a:lnTo>
                    <a:lnTo>
                      <a:pt x="183" y="256"/>
                    </a:lnTo>
                    <a:lnTo>
                      <a:pt x="198" y="256"/>
                    </a:lnTo>
                    <a:lnTo>
                      <a:pt x="212" y="244"/>
                    </a:lnTo>
                    <a:lnTo>
                      <a:pt x="217" y="232"/>
                    </a:lnTo>
                    <a:lnTo>
                      <a:pt x="222" y="220"/>
                    </a:lnTo>
                    <a:lnTo>
                      <a:pt x="237" y="212"/>
                    </a:lnTo>
                    <a:lnTo>
                      <a:pt x="252" y="212"/>
                    </a:lnTo>
                    <a:lnTo>
                      <a:pt x="257" y="200"/>
                    </a:lnTo>
                    <a:lnTo>
                      <a:pt x="262" y="188"/>
                    </a:lnTo>
                    <a:lnTo>
                      <a:pt x="267" y="176"/>
                    </a:lnTo>
                    <a:lnTo>
                      <a:pt x="272" y="164"/>
                    </a:lnTo>
                    <a:lnTo>
                      <a:pt x="272" y="152"/>
                    </a:lnTo>
                    <a:lnTo>
                      <a:pt x="272" y="140"/>
                    </a:lnTo>
                    <a:lnTo>
                      <a:pt x="282" y="128"/>
                    </a:lnTo>
                    <a:lnTo>
                      <a:pt x="292" y="116"/>
                    </a:lnTo>
                    <a:lnTo>
                      <a:pt x="302" y="104"/>
                    </a:lnTo>
                    <a:lnTo>
                      <a:pt x="302" y="92"/>
                    </a:lnTo>
                    <a:lnTo>
                      <a:pt x="312" y="80"/>
                    </a:lnTo>
                    <a:lnTo>
                      <a:pt x="326" y="76"/>
                    </a:lnTo>
                    <a:lnTo>
                      <a:pt x="341" y="72"/>
                    </a:lnTo>
                    <a:lnTo>
                      <a:pt x="351" y="60"/>
                    </a:lnTo>
                    <a:lnTo>
                      <a:pt x="366" y="56"/>
                    </a:lnTo>
                    <a:lnTo>
                      <a:pt x="381" y="52"/>
                    </a:lnTo>
                    <a:lnTo>
                      <a:pt x="396" y="48"/>
                    </a:lnTo>
                    <a:lnTo>
                      <a:pt x="411" y="40"/>
                    </a:lnTo>
                    <a:lnTo>
                      <a:pt x="416" y="28"/>
                    </a:lnTo>
                    <a:lnTo>
                      <a:pt x="401" y="20"/>
                    </a:lnTo>
                    <a:lnTo>
                      <a:pt x="401" y="8"/>
                    </a:lnTo>
                    <a:lnTo>
                      <a:pt x="376" y="0"/>
                    </a:lnTo>
                    <a:lnTo>
                      <a:pt x="376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" name="Freeform 259"/>
              <p:cNvSpPr>
                <a:spLocks noChangeAspect="1"/>
              </p:cNvSpPr>
              <p:nvPr/>
            </p:nvSpPr>
            <p:spPr bwMode="auto">
              <a:xfrm>
                <a:off x="2470467" y="5852404"/>
                <a:ext cx="170341" cy="159953"/>
              </a:xfrm>
              <a:custGeom>
                <a:avLst/>
                <a:gdLst>
                  <a:gd name="T0" fmla="*/ 164 w 201"/>
                  <a:gd name="T1" fmla="*/ 4 h 197"/>
                  <a:gd name="T2" fmla="*/ 144 w 201"/>
                  <a:gd name="T3" fmla="*/ 12 h 197"/>
                  <a:gd name="T4" fmla="*/ 128 w 201"/>
                  <a:gd name="T5" fmla="*/ 12 h 197"/>
                  <a:gd name="T6" fmla="*/ 116 w 201"/>
                  <a:gd name="T7" fmla="*/ 16 h 197"/>
                  <a:gd name="T8" fmla="*/ 104 w 201"/>
                  <a:gd name="T9" fmla="*/ 16 h 197"/>
                  <a:gd name="T10" fmla="*/ 92 w 201"/>
                  <a:gd name="T11" fmla="*/ 16 h 197"/>
                  <a:gd name="T12" fmla="*/ 80 w 201"/>
                  <a:gd name="T13" fmla="*/ 8 h 197"/>
                  <a:gd name="T14" fmla="*/ 68 w 201"/>
                  <a:gd name="T15" fmla="*/ 0 h 197"/>
                  <a:gd name="T16" fmla="*/ 56 w 201"/>
                  <a:gd name="T17" fmla="*/ 0 h 197"/>
                  <a:gd name="T18" fmla="*/ 52 w 201"/>
                  <a:gd name="T19" fmla="*/ 12 h 197"/>
                  <a:gd name="T20" fmla="*/ 52 w 201"/>
                  <a:gd name="T21" fmla="*/ 24 h 197"/>
                  <a:gd name="T22" fmla="*/ 52 w 201"/>
                  <a:gd name="T23" fmla="*/ 36 h 197"/>
                  <a:gd name="T24" fmla="*/ 40 w 201"/>
                  <a:gd name="T25" fmla="*/ 48 h 197"/>
                  <a:gd name="T26" fmla="*/ 28 w 201"/>
                  <a:gd name="T27" fmla="*/ 52 h 197"/>
                  <a:gd name="T28" fmla="*/ 20 w 201"/>
                  <a:gd name="T29" fmla="*/ 64 h 197"/>
                  <a:gd name="T30" fmla="*/ 12 w 201"/>
                  <a:gd name="T31" fmla="*/ 76 h 197"/>
                  <a:gd name="T32" fmla="*/ 4 w 201"/>
                  <a:gd name="T33" fmla="*/ 88 h 197"/>
                  <a:gd name="T34" fmla="*/ 0 w 201"/>
                  <a:gd name="T35" fmla="*/ 100 h 197"/>
                  <a:gd name="T36" fmla="*/ 0 w 201"/>
                  <a:gd name="T37" fmla="*/ 112 h 197"/>
                  <a:gd name="T38" fmla="*/ 0 w 201"/>
                  <a:gd name="T39" fmla="*/ 124 h 197"/>
                  <a:gd name="T40" fmla="*/ 4 w 201"/>
                  <a:gd name="T41" fmla="*/ 136 h 197"/>
                  <a:gd name="T42" fmla="*/ 12 w 201"/>
                  <a:gd name="T43" fmla="*/ 148 h 197"/>
                  <a:gd name="T44" fmla="*/ 24 w 201"/>
                  <a:gd name="T45" fmla="*/ 160 h 197"/>
                  <a:gd name="T46" fmla="*/ 36 w 201"/>
                  <a:gd name="T47" fmla="*/ 172 h 197"/>
                  <a:gd name="T48" fmla="*/ 48 w 201"/>
                  <a:gd name="T49" fmla="*/ 180 h 197"/>
                  <a:gd name="T50" fmla="*/ 60 w 201"/>
                  <a:gd name="T51" fmla="*/ 188 h 197"/>
                  <a:gd name="T52" fmla="*/ 72 w 201"/>
                  <a:gd name="T53" fmla="*/ 192 h 197"/>
                  <a:gd name="T54" fmla="*/ 84 w 201"/>
                  <a:gd name="T55" fmla="*/ 188 h 197"/>
                  <a:gd name="T56" fmla="*/ 96 w 201"/>
                  <a:gd name="T57" fmla="*/ 196 h 197"/>
                  <a:gd name="T58" fmla="*/ 108 w 201"/>
                  <a:gd name="T59" fmla="*/ 192 h 197"/>
                  <a:gd name="T60" fmla="*/ 120 w 201"/>
                  <a:gd name="T61" fmla="*/ 184 h 197"/>
                  <a:gd name="T62" fmla="*/ 136 w 201"/>
                  <a:gd name="T63" fmla="*/ 184 h 197"/>
                  <a:gd name="T64" fmla="*/ 148 w 201"/>
                  <a:gd name="T65" fmla="*/ 184 h 197"/>
                  <a:gd name="T66" fmla="*/ 152 w 201"/>
                  <a:gd name="T67" fmla="*/ 172 h 197"/>
                  <a:gd name="T68" fmla="*/ 156 w 201"/>
                  <a:gd name="T69" fmla="*/ 160 h 197"/>
                  <a:gd name="T70" fmla="*/ 168 w 201"/>
                  <a:gd name="T71" fmla="*/ 148 h 197"/>
                  <a:gd name="T72" fmla="*/ 180 w 201"/>
                  <a:gd name="T73" fmla="*/ 144 h 197"/>
                  <a:gd name="T74" fmla="*/ 188 w 201"/>
                  <a:gd name="T75" fmla="*/ 132 h 197"/>
                  <a:gd name="T76" fmla="*/ 188 w 201"/>
                  <a:gd name="T77" fmla="*/ 120 h 197"/>
                  <a:gd name="T78" fmla="*/ 192 w 201"/>
                  <a:gd name="T79" fmla="*/ 108 h 197"/>
                  <a:gd name="T80" fmla="*/ 196 w 201"/>
                  <a:gd name="T81" fmla="*/ 96 h 197"/>
                  <a:gd name="T82" fmla="*/ 200 w 201"/>
                  <a:gd name="T83" fmla="*/ 84 h 197"/>
                  <a:gd name="T84" fmla="*/ 188 w 201"/>
                  <a:gd name="T85" fmla="*/ 72 h 197"/>
                  <a:gd name="T86" fmla="*/ 176 w 201"/>
                  <a:gd name="T87" fmla="*/ 60 h 197"/>
                  <a:gd name="T88" fmla="*/ 172 w 201"/>
                  <a:gd name="T89" fmla="*/ 48 h 197"/>
                  <a:gd name="T90" fmla="*/ 172 w 201"/>
                  <a:gd name="T91" fmla="*/ 36 h 197"/>
                  <a:gd name="T92" fmla="*/ 172 w 201"/>
                  <a:gd name="T93" fmla="*/ 24 h 197"/>
                  <a:gd name="T94" fmla="*/ 164 w 201"/>
                  <a:gd name="T95" fmla="*/ 4 h 197"/>
                  <a:gd name="T96" fmla="*/ 164 w 201"/>
                  <a:gd name="T97" fmla="*/ 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1" h="197">
                    <a:moveTo>
                      <a:pt x="164" y="4"/>
                    </a:moveTo>
                    <a:lnTo>
                      <a:pt x="144" y="12"/>
                    </a:lnTo>
                    <a:lnTo>
                      <a:pt x="128" y="12"/>
                    </a:lnTo>
                    <a:lnTo>
                      <a:pt x="116" y="16"/>
                    </a:lnTo>
                    <a:lnTo>
                      <a:pt x="104" y="16"/>
                    </a:lnTo>
                    <a:lnTo>
                      <a:pt x="92" y="16"/>
                    </a:lnTo>
                    <a:lnTo>
                      <a:pt x="80" y="8"/>
                    </a:lnTo>
                    <a:lnTo>
                      <a:pt x="68" y="0"/>
                    </a:lnTo>
                    <a:lnTo>
                      <a:pt x="56" y="0"/>
                    </a:lnTo>
                    <a:lnTo>
                      <a:pt x="52" y="12"/>
                    </a:lnTo>
                    <a:lnTo>
                      <a:pt x="52" y="24"/>
                    </a:lnTo>
                    <a:lnTo>
                      <a:pt x="52" y="36"/>
                    </a:lnTo>
                    <a:lnTo>
                      <a:pt x="40" y="48"/>
                    </a:lnTo>
                    <a:lnTo>
                      <a:pt x="28" y="52"/>
                    </a:lnTo>
                    <a:lnTo>
                      <a:pt x="20" y="64"/>
                    </a:lnTo>
                    <a:lnTo>
                      <a:pt x="12" y="76"/>
                    </a:lnTo>
                    <a:lnTo>
                      <a:pt x="4" y="88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0" y="124"/>
                    </a:lnTo>
                    <a:lnTo>
                      <a:pt x="4" y="136"/>
                    </a:lnTo>
                    <a:lnTo>
                      <a:pt x="12" y="148"/>
                    </a:lnTo>
                    <a:lnTo>
                      <a:pt x="24" y="160"/>
                    </a:lnTo>
                    <a:lnTo>
                      <a:pt x="36" y="172"/>
                    </a:lnTo>
                    <a:lnTo>
                      <a:pt x="48" y="180"/>
                    </a:lnTo>
                    <a:lnTo>
                      <a:pt x="60" y="188"/>
                    </a:lnTo>
                    <a:lnTo>
                      <a:pt x="72" y="192"/>
                    </a:lnTo>
                    <a:lnTo>
                      <a:pt x="84" y="188"/>
                    </a:lnTo>
                    <a:lnTo>
                      <a:pt x="96" y="196"/>
                    </a:lnTo>
                    <a:lnTo>
                      <a:pt x="108" y="192"/>
                    </a:lnTo>
                    <a:lnTo>
                      <a:pt x="120" y="184"/>
                    </a:lnTo>
                    <a:lnTo>
                      <a:pt x="136" y="184"/>
                    </a:lnTo>
                    <a:lnTo>
                      <a:pt x="148" y="184"/>
                    </a:lnTo>
                    <a:lnTo>
                      <a:pt x="152" y="172"/>
                    </a:lnTo>
                    <a:lnTo>
                      <a:pt x="156" y="160"/>
                    </a:lnTo>
                    <a:lnTo>
                      <a:pt x="168" y="148"/>
                    </a:lnTo>
                    <a:lnTo>
                      <a:pt x="180" y="144"/>
                    </a:lnTo>
                    <a:lnTo>
                      <a:pt x="188" y="132"/>
                    </a:lnTo>
                    <a:lnTo>
                      <a:pt x="188" y="120"/>
                    </a:lnTo>
                    <a:lnTo>
                      <a:pt x="192" y="108"/>
                    </a:lnTo>
                    <a:lnTo>
                      <a:pt x="196" y="96"/>
                    </a:lnTo>
                    <a:lnTo>
                      <a:pt x="200" y="84"/>
                    </a:lnTo>
                    <a:lnTo>
                      <a:pt x="188" y="72"/>
                    </a:lnTo>
                    <a:lnTo>
                      <a:pt x="176" y="60"/>
                    </a:lnTo>
                    <a:lnTo>
                      <a:pt x="172" y="48"/>
                    </a:lnTo>
                    <a:lnTo>
                      <a:pt x="172" y="36"/>
                    </a:lnTo>
                    <a:lnTo>
                      <a:pt x="172" y="24"/>
                    </a:lnTo>
                    <a:lnTo>
                      <a:pt x="164" y="4"/>
                    </a:lnTo>
                    <a:lnTo>
                      <a:pt x="164" y="4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" name="Freeform 260"/>
              <p:cNvSpPr>
                <a:spLocks noChangeAspect="1"/>
              </p:cNvSpPr>
              <p:nvPr/>
            </p:nvSpPr>
            <p:spPr bwMode="auto">
              <a:xfrm>
                <a:off x="2929557" y="5655057"/>
                <a:ext cx="228506" cy="255512"/>
              </a:xfrm>
              <a:custGeom>
                <a:avLst/>
                <a:gdLst>
                  <a:gd name="T0" fmla="*/ 228 w 269"/>
                  <a:gd name="T1" fmla="*/ 0 h 313"/>
                  <a:gd name="T2" fmla="*/ 204 w 269"/>
                  <a:gd name="T3" fmla="*/ 8 h 313"/>
                  <a:gd name="T4" fmla="*/ 196 w 269"/>
                  <a:gd name="T5" fmla="*/ 32 h 313"/>
                  <a:gd name="T6" fmla="*/ 188 w 269"/>
                  <a:gd name="T7" fmla="*/ 56 h 313"/>
                  <a:gd name="T8" fmla="*/ 168 w 269"/>
                  <a:gd name="T9" fmla="*/ 80 h 313"/>
                  <a:gd name="T10" fmla="*/ 156 w 269"/>
                  <a:gd name="T11" fmla="*/ 104 h 313"/>
                  <a:gd name="T12" fmla="*/ 144 w 269"/>
                  <a:gd name="T13" fmla="*/ 128 h 313"/>
                  <a:gd name="T14" fmla="*/ 136 w 269"/>
                  <a:gd name="T15" fmla="*/ 152 h 313"/>
                  <a:gd name="T16" fmla="*/ 124 w 269"/>
                  <a:gd name="T17" fmla="*/ 176 h 313"/>
                  <a:gd name="T18" fmla="*/ 116 w 269"/>
                  <a:gd name="T19" fmla="*/ 200 h 313"/>
                  <a:gd name="T20" fmla="*/ 104 w 269"/>
                  <a:gd name="T21" fmla="*/ 224 h 313"/>
                  <a:gd name="T22" fmla="*/ 88 w 269"/>
                  <a:gd name="T23" fmla="*/ 248 h 313"/>
                  <a:gd name="T24" fmla="*/ 64 w 269"/>
                  <a:gd name="T25" fmla="*/ 260 h 313"/>
                  <a:gd name="T26" fmla="*/ 44 w 269"/>
                  <a:gd name="T27" fmla="*/ 280 h 313"/>
                  <a:gd name="T28" fmla="*/ 16 w 269"/>
                  <a:gd name="T29" fmla="*/ 280 h 313"/>
                  <a:gd name="T30" fmla="*/ 0 w 269"/>
                  <a:gd name="T31" fmla="*/ 296 h 313"/>
                  <a:gd name="T32" fmla="*/ 24 w 269"/>
                  <a:gd name="T33" fmla="*/ 300 h 313"/>
                  <a:gd name="T34" fmla="*/ 52 w 269"/>
                  <a:gd name="T35" fmla="*/ 312 h 313"/>
                  <a:gd name="T36" fmla="*/ 76 w 269"/>
                  <a:gd name="T37" fmla="*/ 304 h 313"/>
                  <a:gd name="T38" fmla="*/ 88 w 269"/>
                  <a:gd name="T39" fmla="*/ 280 h 313"/>
                  <a:gd name="T40" fmla="*/ 108 w 269"/>
                  <a:gd name="T41" fmla="*/ 260 h 313"/>
                  <a:gd name="T42" fmla="*/ 132 w 269"/>
                  <a:gd name="T43" fmla="*/ 256 h 313"/>
                  <a:gd name="T44" fmla="*/ 156 w 269"/>
                  <a:gd name="T45" fmla="*/ 252 h 313"/>
                  <a:gd name="T46" fmla="*/ 180 w 269"/>
                  <a:gd name="T47" fmla="*/ 240 h 313"/>
                  <a:gd name="T48" fmla="*/ 204 w 269"/>
                  <a:gd name="T49" fmla="*/ 228 h 313"/>
                  <a:gd name="T50" fmla="*/ 228 w 269"/>
                  <a:gd name="T51" fmla="*/ 216 h 313"/>
                  <a:gd name="T52" fmla="*/ 236 w 269"/>
                  <a:gd name="T53" fmla="*/ 192 h 313"/>
                  <a:gd name="T54" fmla="*/ 252 w 269"/>
                  <a:gd name="T55" fmla="*/ 168 h 313"/>
                  <a:gd name="T56" fmla="*/ 260 w 269"/>
                  <a:gd name="T57" fmla="*/ 144 h 313"/>
                  <a:gd name="T58" fmla="*/ 260 w 269"/>
                  <a:gd name="T59" fmla="*/ 120 h 313"/>
                  <a:gd name="T60" fmla="*/ 260 w 269"/>
                  <a:gd name="T61" fmla="*/ 96 h 313"/>
                  <a:gd name="T62" fmla="*/ 268 w 269"/>
                  <a:gd name="T63" fmla="*/ 72 h 313"/>
                  <a:gd name="T64" fmla="*/ 268 w 269"/>
                  <a:gd name="T65" fmla="*/ 48 h 313"/>
                  <a:gd name="T66" fmla="*/ 268 w 269"/>
                  <a:gd name="T67" fmla="*/ 20 h 313"/>
                  <a:gd name="T68" fmla="*/ 244 w 269"/>
                  <a:gd name="T69" fmla="*/ 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9" h="313">
                    <a:moveTo>
                      <a:pt x="244" y="4"/>
                    </a:moveTo>
                    <a:lnTo>
                      <a:pt x="228" y="0"/>
                    </a:lnTo>
                    <a:lnTo>
                      <a:pt x="216" y="8"/>
                    </a:lnTo>
                    <a:lnTo>
                      <a:pt x="204" y="8"/>
                    </a:lnTo>
                    <a:lnTo>
                      <a:pt x="196" y="20"/>
                    </a:lnTo>
                    <a:lnTo>
                      <a:pt x="196" y="32"/>
                    </a:lnTo>
                    <a:lnTo>
                      <a:pt x="196" y="44"/>
                    </a:lnTo>
                    <a:lnTo>
                      <a:pt x="188" y="56"/>
                    </a:lnTo>
                    <a:lnTo>
                      <a:pt x="176" y="68"/>
                    </a:lnTo>
                    <a:lnTo>
                      <a:pt x="168" y="80"/>
                    </a:lnTo>
                    <a:lnTo>
                      <a:pt x="160" y="92"/>
                    </a:lnTo>
                    <a:lnTo>
                      <a:pt x="156" y="104"/>
                    </a:lnTo>
                    <a:lnTo>
                      <a:pt x="152" y="116"/>
                    </a:lnTo>
                    <a:lnTo>
                      <a:pt x="144" y="128"/>
                    </a:lnTo>
                    <a:lnTo>
                      <a:pt x="140" y="140"/>
                    </a:lnTo>
                    <a:lnTo>
                      <a:pt x="136" y="152"/>
                    </a:lnTo>
                    <a:lnTo>
                      <a:pt x="132" y="164"/>
                    </a:lnTo>
                    <a:lnTo>
                      <a:pt x="124" y="176"/>
                    </a:lnTo>
                    <a:lnTo>
                      <a:pt x="120" y="188"/>
                    </a:lnTo>
                    <a:lnTo>
                      <a:pt x="116" y="200"/>
                    </a:lnTo>
                    <a:lnTo>
                      <a:pt x="108" y="212"/>
                    </a:lnTo>
                    <a:lnTo>
                      <a:pt x="104" y="224"/>
                    </a:lnTo>
                    <a:lnTo>
                      <a:pt x="96" y="236"/>
                    </a:lnTo>
                    <a:lnTo>
                      <a:pt x="88" y="248"/>
                    </a:lnTo>
                    <a:lnTo>
                      <a:pt x="76" y="252"/>
                    </a:lnTo>
                    <a:lnTo>
                      <a:pt x="64" y="260"/>
                    </a:lnTo>
                    <a:lnTo>
                      <a:pt x="56" y="272"/>
                    </a:lnTo>
                    <a:lnTo>
                      <a:pt x="44" y="280"/>
                    </a:lnTo>
                    <a:lnTo>
                      <a:pt x="32" y="280"/>
                    </a:lnTo>
                    <a:lnTo>
                      <a:pt x="16" y="280"/>
                    </a:lnTo>
                    <a:lnTo>
                      <a:pt x="4" y="284"/>
                    </a:lnTo>
                    <a:lnTo>
                      <a:pt x="0" y="296"/>
                    </a:lnTo>
                    <a:lnTo>
                      <a:pt x="12" y="300"/>
                    </a:lnTo>
                    <a:lnTo>
                      <a:pt x="24" y="300"/>
                    </a:lnTo>
                    <a:lnTo>
                      <a:pt x="40" y="308"/>
                    </a:lnTo>
                    <a:lnTo>
                      <a:pt x="52" y="312"/>
                    </a:lnTo>
                    <a:lnTo>
                      <a:pt x="64" y="312"/>
                    </a:lnTo>
                    <a:lnTo>
                      <a:pt x="76" y="304"/>
                    </a:lnTo>
                    <a:lnTo>
                      <a:pt x="80" y="292"/>
                    </a:lnTo>
                    <a:lnTo>
                      <a:pt x="88" y="280"/>
                    </a:lnTo>
                    <a:lnTo>
                      <a:pt x="100" y="272"/>
                    </a:lnTo>
                    <a:lnTo>
                      <a:pt x="108" y="260"/>
                    </a:lnTo>
                    <a:lnTo>
                      <a:pt x="120" y="256"/>
                    </a:lnTo>
                    <a:lnTo>
                      <a:pt x="132" y="256"/>
                    </a:lnTo>
                    <a:lnTo>
                      <a:pt x="144" y="256"/>
                    </a:lnTo>
                    <a:lnTo>
                      <a:pt x="156" y="252"/>
                    </a:lnTo>
                    <a:lnTo>
                      <a:pt x="168" y="244"/>
                    </a:lnTo>
                    <a:lnTo>
                      <a:pt x="180" y="240"/>
                    </a:lnTo>
                    <a:lnTo>
                      <a:pt x="192" y="236"/>
                    </a:lnTo>
                    <a:lnTo>
                      <a:pt x="204" y="228"/>
                    </a:lnTo>
                    <a:lnTo>
                      <a:pt x="216" y="224"/>
                    </a:lnTo>
                    <a:lnTo>
                      <a:pt x="228" y="216"/>
                    </a:lnTo>
                    <a:lnTo>
                      <a:pt x="232" y="204"/>
                    </a:lnTo>
                    <a:lnTo>
                      <a:pt x="236" y="192"/>
                    </a:lnTo>
                    <a:lnTo>
                      <a:pt x="244" y="180"/>
                    </a:lnTo>
                    <a:lnTo>
                      <a:pt x="252" y="168"/>
                    </a:lnTo>
                    <a:lnTo>
                      <a:pt x="256" y="156"/>
                    </a:lnTo>
                    <a:lnTo>
                      <a:pt x="260" y="144"/>
                    </a:lnTo>
                    <a:lnTo>
                      <a:pt x="260" y="132"/>
                    </a:lnTo>
                    <a:lnTo>
                      <a:pt x="260" y="120"/>
                    </a:lnTo>
                    <a:lnTo>
                      <a:pt x="260" y="108"/>
                    </a:lnTo>
                    <a:lnTo>
                      <a:pt x="260" y="96"/>
                    </a:lnTo>
                    <a:lnTo>
                      <a:pt x="264" y="84"/>
                    </a:lnTo>
                    <a:lnTo>
                      <a:pt x="268" y="72"/>
                    </a:lnTo>
                    <a:lnTo>
                      <a:pt x="268" y="60"/>
                    </a:lnTo>
                    <a:lnTo>
                      <a:pt x="268" y="48"/>
                    </a:lnTo>
                    <a:lnTo>
                      <a:pt x="268" y="36"/>
                    </a:lnTo>
                    <a:lnTo>
                      <a:pt x="268" y="20"/>
                    </a:lnTo>
                    <a:lnTo>
                      <a:pt x="264" y="8"/>
                    </a:lnTo>
                    <a:lnTo>
                      <a:pt x="244" y="4"/>
                    </a:lnTo>
                    <a:lnTo>
                      <a:pt x="244" y="4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" name="Freeform 261"/>
              <p:cNvSpPr>
                <a:spLocks noChangeAspect="1"/>
              </p:cNvSpPr>
              <p:nvPr/>
            </p:nvSpPr>
            <p:spPr bwMode="auto">
              <a:xfrm>
                <a:off x="3141444" y="5463944"/>
                <a:ext cx="159953" cy="149567"/>
              </a:xfrm>
              <a:custGeom>
                <a:avLst/>
                <a:gdLst>
                  <a:gd name="T0" fmla="*/ 184 w 189"/>
                  <a:gd name="T1" fmla="*/ 0 h 181"/>
                  <a:gd name="T2" fmla="*/ 168 w 189"/>
                  <a:gd name="T3" fmla="*/ 12 h 181"/>
                  <a:gd name="T4" fmla="*/ 156 w 189"/>
                  <a:gd name="T5" fmla="*/ 16 h 181"/>
                  <a:gd name="T6" fmla="*/ 152 w 189"/>
                  <a:gd name="T7" fmla="*/ 28 h 181"/>
                  <a:gd name="T8" fmla="*/ 148 w 189"/>
                  <a:gd name="T9" fmla="*/ 40 h 181"/>
                  <a:gd name="T10" fmla="*/ 140 w 189"/>
                  <a:gd name="T11" fmla="*/ 52 h 181"/>
                  <a:gd name="T12" fmla="*/ 128 w 189"/>
                  <a:gd name="T13" fmla="*/ 60 h 181"/>
                  <a:gd name="T14" fmla="*/ 116 w 189"/>
                  <a:gd name="T15" fmla="*/ 60 h 181"/>
                  <a:gd name="T16" fmla="*/ 104 w 189"/>
                  <a:gd name="T17" fmla="*/ 60 h 181"/>
                  <a:gd name="T18" fmla="*/ 92 w 189"/>
                  <a:gd name="T19" fmla="*/ 72 h 181"/>
                  <a:gd name="T20" fmla="*/ 80 w 189"/>
                  <a:gd name="T21" fmla="*/ 80 h 181"/>
                  <a:gd name="T22" fmla="*/ 64 w 189"/>
                  <a:gd name="T23" fmla="*/ 84 h 181"/>
                  <a:gd name="T24" fmla="*/ 52 w 189"/>
                  <a:gd name="T25" fmla="*/ 84 h 181"/>
                  <a:gd name="T26" fmla="*/ 40 w 189"/>
                  <a:gd name="T27" fmla="*/ 88 h 181"/>
                  <a:gd name="T28" fmla="*/ 36 w 189"/>
                  <a:gd name="T29" fmla="*/ 100 h 181"/>
                  <a:gd name="T30" fmla="*/ 24 w 189"/>
                  <a:gd name="T31" fmla="*/ 112 h 181"/>
                  <a:gd name="T32" fmla="*/ 16 w 189"/>
                  <a:gd name="T33" fmla="*/ 124 h 181"/>
                  <a:gd name="T34" fmla="*/ 16 w 189"/>
                  <a:gd name="T35" fmla="*/ 136 h 181"/>
                  <a:gd name="T36" fmla="*/ 16 w 189"/>
                  <a:gd name="T37" fmla="*/ 148 h 181"/>
                  <a:gd name="T38" fmla="*/ 4 w 189"/>
                  <a:gd name="T39" fmla="*/ 160 h 181"/>
                  <a:gd name="T40" fmla="*/ 0 w 189"/>
                  <a:gd name="T41" fmla="*/ 172 h 181"/>
                  <a:gd name="T42" fmla="*/ 12 w 189"/>
                  <a:gd name="T43" fmla="*/ 176 h 181"/>
                  <a:gd name="T44" fmla="*/ 24 w 189"/>
                  <a:gd name="T45" fmla="*/ 176 h 181"/>
                  <a:gd name="T46" fmla="*/ 36 w 189"/>
                  <a:gd name="T47" fmla="*/ 180 h 181"/>
                  <a:gd name="T48" fmla="*/ 44 w 189"/>
                  <a:gd name="T49" fmla="*/ 168 h 181"/>
                  <a:gd name="T50" fmla="*/ 56 w 189"/>
                  <a:gd name="T51" fmla="*/ 160 h 181"/>
                  <a:gd name="T52" fmla="*/ 68 w 189"/>
                  <a:gd name="T53" fmla="*/ 152 h 181"/>
                  <a:gd name="T54" fmla="*/ 80 w 189"/>
                  <a:gd name="T55" fmla="*/ 148 h 181"/>
                  <a:gd name="T56" fmla="*/ 92 w 189"/>
                  <a:gd name="T57" fmla="*/ 144 h 181"/>
                  <a:gd name="T58" fmla="*/ 104 w 189"/>
                  <a:gd name="T59" fmla="*/ 144 h 181"/>
                  <a:gd name="T60" fmla="*/ 116 w 189"/>
                  <a:gd name="T61" fmla="*/ 136 h 181"/>
                  <a:gd name="T62" fmla="*/ 128 w 189"/>
                  <a:gd name="T63" fmla="*/ 128 h 181"/>
                  <a:gd name="T64" fmla="*/ 140 w 189"/>
                  <a:gd name="T65" fmla="*/ 120 h 181"/>
                  <a:gd name="T66" fmla="*/ 152 w 189"/>
                  <a:gd name="T67" fmla="*/ 116 h 181"/>
                  <a:gd name="T68" fmla="*/ 164 w 189"/>
                  <a:gd name="T69" fmla="*/ 112 h 181"/>
                  <a:gd name="T70" fmla="*/ 168 w 189"/>
                  <a:gd name="T71" fmla="*/ 96 h 181"/>
                  <a:gd name="T72" fmla="*/ 168 w 189"/>
                  <a:gd name="T73" fmla="*/ 84 h 181"/>
                  <a:gd name="T74" fmla="*/ 168 w 189"/>
                  <a:gd name="T75" fmla="*/ 72 h 181"/>
                  <a:gd name="T76" fmla="*/ 168 w 189"/>
                  <a:gd name="T77" fmla="*/ 60 h 181"/>
                  <a:gd name="T78" fmla="*/ 180 w 189"/>
                  <a:gd name="T79" fmla="*/ 52 h 181"/>
                  <a:gd name="T80" fmla="*/ 184 w 189"/>
                  <a:gd name="T81" fmla="*/ 40 h 181"/>
                  <a:gd name="T82" fmla="*/ 188 w 189"/>
                  <a:gd name="T83" fmla="*/ 24 h 181"/>
                  <a:gd name="T84" fmla="*/ 184 w 189"/>
                  <a:gd name="T85" fmla="*/ 0 h 181"/>
                  <a:gd name="T86" fmla="*/ 184 w 189"/>
                  <a:gd name="T8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9" h="181">
                    <a:moveTo>
                      <a:pt x="184" y="0"/>
                    </a:moveTo>
                    <a:lnTo>
                      <a:pt x="168" y="12"/>
                    </a:lnTo>
                    <a:lnTo>
                      <a:pt x="156" y="16"/>
                    </a:lnTo>
                    <a:lnTo>
                      <a:pt x="152" y="28"/>
                    </a:lnTo>
                    <a:lnTo>
                      <a:pt x="148" y="40"/>
                    </a:lnTo>
                    <a:lnTo>
                      <a:pt x="140" y="52"/>
                    </a:lnTo>
                    <a:lnTo>
                      <a:pt x="128" y="60"/>
                    </a:lnTo>
                    <a:lnTo>
                      <a:pt x="116" y="60"/>
                    </a:lnTo>
                    <a:lnTo>
                      <a:pt x="104" y="60"/>
                    </a:lnTo>
                    <a:lnTo>
                      <a:pt x="92" y="72"/>
                    </a:lnTo>
                    <a:lnTo>
                      <a:pt x="80" y="80"/>
                    </a:lnTo>
                    <a:lnTo>
                      <a:pt x="64" y="84"/>
                    </a:lnTo>
                    <a:lnTo>
                      <a:pt x="52" y="84"/>
                    </a:lnTo>
                    <a:lnTo>
                      <a:pt x="40" y="88"/>
                    </a:lnTo>
                    <a:lnTo>
                      <a:pt x="36" y="100"/>
                    </a:lnTo>
                    <a:lnTo>
                      <a:pt x="24" y="112"/>
                    </a:lnTo>
                    <a:lnTo>
                      <a:pt x="16" y="124"/>
                    </a:lnTo>
                    <a:lnTo>
                      <a:pt x="16" y="136"/>
                    </a:lnTo>
                    <a:lnTo>
                      <a:pt x="16" y="148"/>
                    </a:lnTo>
                    <a:lnTo>
                      <a:pt x="4" y="160"/>
                    </a:lnTo>
                    <a:lnTo>
                      <a:pt x="0" y="172"/>
                    </a:lnTo>
                    <a:lnTo>
                      <a:pt x="12" y="176"/>
                    </a:lnTo>
                    <a:lnTo>
                      <a:pt x="24" y="176"/>
                    </a:lnTo>
                    <a:lnTo>
                      <a:pt x="36" y="180"/>
                    </a:lnTo>
                    <a:lnTo>
                      <a:pt x="44" y="168"/>
                    </a:lnTo>
                    <a:lnTo>
                      <a:pt x="56" y="160"/>
                    </a:lnTo>
                    <a:lnTo>
                      <a:pt x="68" y="152"/>
                    </a:lnTo>
                    <a:lnTo>
                      <a:pt x="80" y="148"/>
                    </a:lnTo>
                    <a:lnTo>
                      <a:pt x="92" y="144"/>
                    </a:lnTo>
                    <a:lnTo>
                      <a:pt x="104" y="144"/>
                    </a:lnTo>
                    <a:lnTo>
                      <a:pt x="116" y="136"/>
                    </a:lnTo>
                    <a:lnTo>
                      <a:pt x="128" y="128"/>
                    </a:lnTo>
                    <a:lnTo>
                      <a:pt x="140" y="120"/>
                    </a:lnTo>
                    <a:lnTo>
                      <a:pt x="152" y="116"/>
                    </a:lnTo>
                    <a:lnTo>
                      <a:pt x="164" y="112"/>
                    </a:lnTo>
                    <a:lnTo>
                      <a:pt x="168" y="96"/>
                    </a:lnTo>
                    <a:lnTo>
                      <a:pt x="168" y="84"/>
                    </a:lnTo>
                    <a:lnTo>
                      <a:pt x="168" y="72"/>
                    </a:lnTo>
                    <a:lnTo>
                      <a:pt x="168" y="60"/>
                    </a:lnTo>
                    <a:lnTo>
                      <a:pt x="180" y="52"/>
                    </a:lnTo>
                    <a:lnTo>
                      <a:pt x="184" y="40"/>
                    </a:lnTo>
                    <a:lnTo>
                      <a:pt x="188" y="24"/>
                    </a:lnTo>
                    <a:lnTo>
                      <a:pt x="184" y="0"/>
                    </a:lnTo>
                    <a:lnTo>
                      <a:pt x="184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" name="Freeform 312"/>
              <p:cNvSpPr>
                <a:spLocks/>
              </p:cNvSpPr>
              <p:nvPr/>
            </p:nvSpPr>
            <p:spPr bwMode="auto">
              <a:xfrm>
                <a:off x="1595914" y="5430706"/>
                <a:ext cx="1751185" cy="745760"/>
              </a:xfrm>
              <a:custGeom>
                <a:avLst/>
                <a:gdLst>
                  <a:gd name="T0" fmla="*/ 0 w 2140"/>
                  <a:gd name="T1" fmla="*/ 892 h 892"/>
                  <a:gd name="T2" fmla="*/ 22 w 2140"/>
                  <a:gd name="T3" fmla="*/ 892 h 892"/>
                  <a:gd name="T4" fmla="*/ 22 w 2140"/>
                  <a:gd name="T5" fmla="*/ 321 h 892"/>
                  <a:gd name="T6" fmla="*/ 11 w 2140"/>
                  <a:gd name="T7" fmla="*/ 321 h 892"/>
                  <a:gd name="T8" fmla="*/ 20 w 2140"/>
                  <a:gd name="T9" fmla="*/ 331 h 892"/>
                  <a:gd name="T10" fmla="*/ 276 w 2140"/>
                  <a:gd name="T11" fmla="*/ 21 h 892"/>
                  <a:gd name="T12" fmla="*/ 267 w 2140"/>
                  <a:gd name="T13" fmla="*/ 12 h 892"/>
                  <a:gd name="T14" fmla="*/ 267 w 2140"/>
                  <a:gd name="T15" fmla="*/ 23 h 892"/>
                  <a:gd name="T16" fmla="*/ 2140 w 2140"/>
                  <a:gd name="T17" fmla="*/ 23 h 892"/>
                  <a:gd name="T18" fmla="*/ 2140 w 2140"/>
                  <a:gd name="T19" fmla="*/ 0 h 892"/>
                  <a:gd name="T20" fmla="*/ 267 w 2140"/>
                  <a:gd name="T21" fmla="*/ 0 h 892"/>
                  <a:gd name="T22" fmla="*/ 267 w 2140"/>
                  <a:gd name="T23" fmla="*/ 0 h 892"/>
                  <a:gd name="T24" fmla="*/ 260 w 2140"/>
                  <a:gd name="T25" fmla="*/ 5 h 892"/>
                  <a:gd name="T26" fmla="*/ 260 w 2140"/>
                  <a:gd name="T27" fmla="*/ 5 h 892"/>
                  <a:gd name="T28" fmla="*/ 5 w 2140"/>
                  <a:gd name="T29" fmla="*/ 315 h 892"/>
                  <a:gd name="T30" fmla="*/ 0 w 2140"/>
                  <a:gd name="T31" fmla="*/ 321 h 892"/>
                  <a:gd name="T32" fmla="*/ 0 w 2140"/>
                  <a:gd name="T33" fmla="*/ 321 h 892"/>
                  <a:gd name="T34" fmla="*/ 0 w 2140"/>
                  <a:gd name="T35" fmla="*/ 892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40" h="892">
                    <a:moveTo>
                      <a:pt x="0" y="892"/>
                    </a:moveTo>
                    <a:lnTo>
                      <a:pt x="22" y="892"/>
                    </a:lnTo>
                    <a:lnTo>
                      <a:pt x="22" y="321"/>
                    </a:lnTo>
                    <a:lnTo>
                      <a:pt x="11" y="321"/>
                    </a:lnTo>
                    <a:lnTo>
                      <a:pt x="20" y="331"/>
                    </a:lnTo>
                    <a:lnTo>
                      <a:pt x="276" y="21"/>
                    </a:lnTo>
                    <a:lnTo>
                      <a:pt x="267" y="12"/>
                    </a:lnTo>
                    <a:lnTo>
                      <a:pt x="267" y="23"/>
                    </a:lnTo>
                    <a:lnTo>
                      <a:pt x="2140" y="23"/>
                    </a:lnTo>
                    <a:lnTo>
                      <a:pt x="2140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60" y="5"/>
                    </a:lnTo>
                    <a:lnTo>
                      <a:pt x="260" y="5"/>
                    </a:lnTo>
                    <a:lnTo>
                      <a:pt x="5" y="315"/>
                    </a:lnTo>
                    <a:lnTo>
                      <a:pt x="0" y="321"/>
                    </a:lnTo>
                    <a:lnTo>
                      <a:pt x="0" y="321"/>
                    </a:lnTo>
                    <a:lnTo>
                      <a:pt x="0" y="89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mpd="sng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5" name="104 Grupo"/>
            <p:cNvGrpSpPr/>
            <p:nvPr/>
          </p:nvGrpSpPr>
          <p:grpSpPr>
            <a:xfrm>
              <a:off x="2895602" y="2457450"/>
              <a:ext cx="3495674" cy="3113383"/>
              <a:chOff x="2409191" y="2276830"/>
              <a:chExt cx="4366541" cy="3478341"/>
            </a:xfrm>
          </p:grpSpPr>
          <p:sp>
            <p:nvSpPr>
              <p:cNvPr id="240" name="Freeform 273"/>
              <p:cNvSpPr>
                <a:spLocks noChangeAspect="1"/>
              </p:cNvSpPr>
              <p:nvPr/>
            </p:nvSpPr>
            <p:spPr bwMode="auto">
              <a:xfrm>
                <a:off x="4542404" y="3711805"/>
                <a:ext cx="734174" cy="636627"/>
              </a:xfrm>
              <a:custGeom>
                <a:avLst/>
                <a:gdLst>
                  <a:gd name="T0" fmla="*/ 440 w 705"/>
                  <a:gd name="T1" fmla="*/ 68 h 637"/>
                  <a:gd name="T2" fmla="*/ 392 w 705"/>
                  <a:gd name="T3" fmla="*/ 36 h 637"/>
                  <a:gd name="T4" fmla="*/ 344 w 705"/>
                  <a:gd name="T5" fmla="*/ 8 h 637"/>
                  <a:gd name="T6" fmla="*/ 360 w 705"/>
                  <a:gd name="T7" fmla="*/ 20 h 637"/>
                  <a:gd name="T8" fmla="*/ 336 w 705"/>
                  <a:gd name="T9" fmla="*/ 16 h 637"/>
                  <a:gd name="T10" fmla="*/ 288 w 705"/>
                  <a:gd name="T11" fmla="*/ 8 h 637"/>
                  <a:gd name="T12" fmla="*/ 248 w 705"/>
                  <a:gd name="T13" fmla="*/ 40 h 637"/>
                  <a:gd name="T14" fmla="*/ 208 w 705"/>
                  <a:gd name="T15" fmla="*/ 64 h 637"/>
                  <a:gd name="T16" fmla="*/ 192 w 705"/>
                  <a:gd name="T17" fmla="*/ 104 h 637"/>
                  <a:gd name="T18" fmla="*/ 148 w 705"/>
                  <a:gd name="T19" fmla="*/ 116 h 637"/>
                  <a:gd name="T20" fmla="*/ 112 w 705"/>
                  <a:gd name="T21" fmla="*/ 132 h 637"/>
                  <a:gd name="T22" fmla="*/ 104 w 705"/>
                  <a:gd name="T23" fmla="*/ 180 h 637"/>
                  <a:gd name="T24" fmla="*/ 72 w 705"/>
                  <a:gd name="T25" fmla="*/ 216 h 637"/>
                  <a:gd name="T26" fmla="*/ 24 w 705"/>
                  <a:gd name="T27" fmla="*/ 204 h 637"/>
                  <a:gd name="T28" fmla="*/ 16 w 705"/>
                  <a:gd name="T29" fmla="*/ 252 h 637"/>
                  <a:gd name="T30" fmla="*/ 0 w 705"/>
                  <a:gd name="T31" fmla="*/ 292 h 637"/>
                  <a:gd name="T32" fmla="*/ 4 w 705"/>
                  <a:gd name="T33" fmla="*/ 340 h 637"/>
                  <a:gd name="T34" fmla="*/ 44 w 705"/>
                  <a:gd name="T35" fmla="*/ 388 h 637"/>
                  <a:gd name="T36" fmla="*/ 76 w 705"/>
                  <a:gd name="T37" fmla="*/ 436 h 637"/>
                  <a:gd name="T38" fmla="*/ 68 w 705"/>
                  <a:gd name="T39" fmla="*/ 484 h 637"/>
                  <a:gd name="T40" fmla="*/ 64 w 705"/>
                  <a:gd name="T41" fmla="*/ 532 h 637"/>
                  <a:gd name="T42" fmla="*/ 88 w 705"/>
                  <a:gd name="T43" fmla="*/ 580 h 637"/>
                  <a:gd name="T44" fmla="*/ 132 w 705"/>
                  <a:gd name="T45" fmla="*/ 560 h 637"/>
                  <a:gd name="T46" fmla="*/ 164 w 705"/>
                  <a:gd name="T47" fmla="*/ 592 h 637"/>
                  <a:gd name="T48" fmla="*/ 220 w 705"/>
                  <a:gd name="T49" fmla="*/ 604 h 637"/>
                  <a:gd name="T50" fmla="*/ 264 w 705"/>
                  <a:gd name="T51" fmla="*/ 628 h 637"/>
                  <a:gd name="T52" fmla="*/ 288 w 705"/>
                  <a:gd name="T53" fmla="*/ 612 h 637"/>
                  <a:gd name="T54" fmla="*/ 336 w 705"/>
                  <a:gd name="T55" fmla="*/ 632 h 637"/>
                  <a:gd name="T56" fmla="*/ 360 w 705"/>
                  <a:gd name="T57" fmla="*/ 612 h 637"/>
                  <a:gd name="T58" fmla="*/ 388 w 705"/>
                  <a:gd name="T59" fmla="*/ 584 h 637"/>
                  <a:gd name="T60" fmla="*/ 420 w 705"/>
                  <a:gd name="T61" fmla="*/ 608 h 637"/>
                  <a:gd name="T62" fmla="*/ 472 w 705"/>
                  <a:gd name="T63" fmla="*/ 616 h 637"/>
                  <a:gd name="T64" fmla="*/ 504 w 705"/>
                  <a:gd name="T65" fmla="*/ 608 h 637"/>
                  <a:gd name="T66" fmla="*/ 544 w 705"/>
                  <a:gd name="T67" fmla="*/ 576 h 637"/>
                  <a:gd name="T68" fmla="*/ 540 w 705"/>
                  <a:gd name="T69" fmla="*/ 528 h 637"/>
                  <a:gd name="T70" fmla="*/ 528 w 705"/>
                  <a:gd name="T71" fmla="*/ 476 h 637"/>
                  <a:gd name="T72" fmla="*/ 572 w 705"/>
                  <a:gd name="T73" fmla="*/ 468 h 637"/>
                  <a:gd name="T74" fmla="*/ 600 w 705"/>
                  <a:gd name="T75" fmla="*/ 436 h 637"/>
                  <a:gd name="T76" fmla="*/ 624 w 705"/>
                  <a:gd name="T77" fmla="*/ 396 h 637"/>
                  <a:gd name="T78" fmla="*/ 644 w 705"/>
                  <a:gd name="T79" fmla="*/ 352 h 637"/>
                  <a:gd name="T80" fmla="*/ 680 w 705"/>
                  <a:gd name="T81" fmla="*/ 316 h 637"/>
                  <a:gd name="T82" fmla="*/ 704 w 705"/>
                  <a:gd name="T83" fmla="*/ 280 h 637"/>
                  <a:gd name="T84" fmla="*/ 664 w 705"/>
                  <a:gd name="T85" fmla="*/ 280 h 637"/>
                  <a:gd name="T86" fmla="*/ 628 w 705"/>
                  <a:gd name="T87" fmla="*/ 304 h 637"/>
                  <a:gd name="T88" fmla="*/ 588 w 705"/>
                  <a:gd name="T89" fmla="*/ 288 h 637"/>
                  <a:gd name="T90" fmla="*/ 552 w 705"/>
                  <a:gd name="T91" fmla="*/ 256 h 637"/>
                  <a:gd name="T92" fmla="*/ 560 w 705"/>
                  <a:gd name="T93" fmla="*/ 212 h 637"/>
                  <a:gd name="T94" fmla="*/ 512 w 705"/>
                  <a:gd name="T95" fmla="*/ 176 h 637"/>
                  <a:gd name="T96" fmla="*/ 464 w 705"/>
                  <a:gd name="T97" fmla="*/ 164 h 637"/>
                  <a:gd name="T98" fmla="*/ 452 w 705"/>
                  <a:gd name="T99" fmla="*/ 108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05" h="637">
                    <a:moveTo>
                      <a:pt x="452" y="108"/>
                    </a:moveTo>
                    <a:lnTo>
                      <a:pt x="460" y="92"/>
                    </a:lnTo>
                    <a:lnTo>
                      <a:pt x="448" y="80"/>
                    </a:lnTo>
                    <a:lnTo>
                      <a:pt x="440" y="68"/>
                    </a:lnTo>
                    <a:lnTo>
                      <a:pt x="428" y="64"/>
                    </a:lnTo>
                    <a:lnTo>
                      <a:pt x="416" y="60"/>
                    </a:lnTo>
                    <a:lnTo>
                      <a:pt x="408" y="48"/>
                    </a:lnTo>
                    <a:lnTo>
                      <a:pt x="392" y="36"/>
                    </a:lnTo>
                    <a:lnTo>
                      <a:pt x="380" y="28"/>
                    </a:lnTo>
                    <a:lnTo>
                      <a:pt x="368" y="20"/>
                    </a:lnTo>
                    <a:lnTo>
                      <a:pt x="356" y="12"/>
                    </a:lnTo>
                    <a:lnTo>
                      <a:pt x="344" y="8"/>
                    </a:lnTo>
                    <a:lnTo>
                      <a:pt x="328" y="0"/>
                    </a:lnTo>
                    <a:lnTo>
                      <a:pt x="336" y="12"/>
                    </a:lnTo>
                    <a:lnTo>
                      <a:pt x="348" y="16"/>
                    </a:lnTo>
                    <a:lnTo>
                      <a:pt x="360" y="20"/>
                    </a:lnTo>
                    <a:lnTo>
                      <a:pt x="372" y="24"/>
                    </a:lnTo>
                    <a:lnTo>
                      <a:pt x="360" y="28"/>
                    </a:lnTo>
                    <a:lnTo>
                      <a:pt x="348" y="20"/>
                    </a:lnTo>
                    <a:lnTo>
                      <a:pt x="336" y="16"/>
                    </a:lnTo>
                    <a:lnTo>
                      <a:pt x="324" y="12"/>
                    </a:lnTo>
                    <a:lnTo>
                      <a:pt x="312" y="12"/>
                    </a:lnTo>
                    <a:lnTo>
                      <a:pt x="300" y="8"/>
                    </a:lnTo>
                    <a:lnTo>
                      <a:pt x="288" y="8"/>
                    </a:lnTo>
                    <a:lnTo>
                      <a:pt x="276" y="16"/>
                    </a:lnTo>
                    <a:lnTo>
                      <a:pt x="264" y="16"/>
                    </a:lnTo>
                    <a:lnTo>
                      <a:pt x="256" y="28"/>
                    </a:lnTo>
                    <a:lnTo>
                      <a:pt x="248" y="40"/>
                    </a:lnTo>
                    <a:lnTo>
                      <a:pt x="248" y="52"/>
                    </a:lnTo>
                    <a:lnTo>
                      <a:pt x="232" y="60"/>
                    </a:lnTo>
                    <a:lnTo>
                      <a:pt x="220" y="60"/>
                    </a:lnTo>
                    <a:lnTo>
                      <a:pt x="208" y="64"/>
                    </a:lnTo>
                    <a:lnTo>
                      <a:pt x="204" y="76"/>
                    </a:lnTo>
                    <a:lnTo>
                      <a:pt x="204" y="88"/>
                    </a:lnTo>
                    <a:lnTo>
                      <a:pt x="204" y="100"/>
                    </a:lnTo>
                    <a:lnTo>
                      <a:pt x="192" y="104"/>
                    </a:lnTo>
                    <a:lnTo>
                      <a:pt x="180" y="100"/>
                    </a:lnTo>
                    <a:lnTo>
                      <a:pt x="172" y="112"/>
                    </a:lnTo>
                    <a:lnTo>
                      <a:pt x="160" y="116"/>
                    </a:lnTo>
                    <a:lnTo>
                      <a:pt x="148" y="116"/>
                    </a:lnTo>
                    <a:lnTo>
                      <a:pt x="136" y="116"/>
                    </a:lnTo>
                    <a:lnTo>
                      <a:pt x="124" y="116"/>
                    </a:lnTo>
                    <a:lnTo>
                      <a:pt x="112" y="120"/>
                    </a:lnTo>
                    <a:lnTo>
                      <a:pt x="112" y="132"/>
                    </a:lnTo>
                    <a:lnTo>
                      <a:pt x="108" y="144"/>
                    </a:lnTo>
                    <a:lnTo>
                      <a:pt x="104" y="156"/>
                    </a:lnTo>
                    <a:lnTo>
                      <a:pt x="104" y="168"/>
                    </a:lnTo>
                    <a:lnTo>
                      <a:pt x="104" y="180"/>
                    </a:lnTo>
                    <a:lnTo>
                      <a:pt x="104" y="192"/>
                    </a:lnTo>
                    <a:lnTo>
                      <a:pt x="96" y="204"/>
                    </a:lnTo>
                    <a:lnTo>
                      <a:pt x="84" y="212"/>
                    </a:lnTo>
                    <a:lnTo>
                      <a:pt x="72" y="216"/>
                    </a:lnTo>
                    <a:lnTo>
                      <a:pt x="60" y="216"/>
                    </a:lnTo>
                    <a:lnTo>
                      <a:pt x="48" y="216"/>
                    </a:lnTo>
                    <a:lnTo>
                      <a:pt x="36" y="212"/>
                    </a:lnTo>
                    <a:lnTo>
                      <a:pt x="24" y="204"/>
                    </a:lnTo>
                    <a:lnTo>
                      <a:pt x="16" y="216"/>
                    </a:lnTo>
                    <a:lnTo>
                      <a:pt x="16" y="228"/>
                    </a:lnTo>
                    <a:lnTo>
                      <a:pt x="16" y="240"/>
                    </a:lnTo>
                    <a:lnTo>
                      <a:pt x="16" y="252"/>
                    </a:lnTo>
                    <a:lnTo>
                      <a:pt x="16" y="264"/>
                    </a:lnTo>
                    <a:lnTo>
                      <a:pt x="16" y="276"/>
                    </a:lnTo>
                    <a:lnTo>
                      <a:pt x="0" y="280"/>
                    </a:lnTo>
                    <a:lnTo>
                      <a:pt x="0" y="292"/>
                    </a:lnTo>
                    <a:lnTo>
                      <a:pt x="0" y="304"/>
                    </a:lnTo>
                    <a:lnTo>
                      <a:pt x="4" y="316"/>
                    </a:lnTo>
                    <a:lnTo>
                      <a:pt x="4" y="328"/>
                    </a:lnTo>
                    <a:lnTo>
                      <a:pt x="4" y="340"/>
                    </a:lnTo>
                    <a:lnTo>
                      <a:pt x="12" y="352"/>
                    </a:lnTo>
                    <a:lnTo>
                      <a:pt x="24" y="364"/>
                    </a:lnTo>
                    <a:lnTo>
                      <a:pt x="32" y="376"/>
                    </a:lnTo>
                    <a:lnTo>
                      <a:pt x="44" y="388"/>
                    </a:lnTo>
                    <a:lnTo>
                      <a:pt x="52" y="400"/>
                    </a:lnTo>
                    <a:lnTo>
                      <a:pt x="60" y="412"/>
                    </a:lnTo>
                    <a:lnTo>
                      <a:pt x="72" y="424"/>
                    </a:lnTo>
                    <a:lnTo>
                      <a:pt x="76" y="436"/>
                    </a:lnTo>
                    <a:lnTo>
                      <a:pt x="76" y="448"/>
                    </a:lnTo>
                    <a:lnTo>
                      <a:pt x="76" y="460"/>
                    </a:lnTo>
                    <a:lnTo>
                      <a:pt x="72" y="472"/>
                    </a:lnTo>
                    <a:lnTo>
                      <a:pt x="68" y="484"/>
                    </a:lnTo>
                    <a:lnTo>
                      <a:pt x="64" y="496"/>
                    </a:lnTo>
                    <a:lnTo>
                      <a:pt x="64" y="508"/>
                    </a:lnTo>
                    <a:lnTo>
                      <a:pt x="64" y="520"/>
                    </a:lnTo>
                    <a:lnTo>
                      <a:pt x="64" y="532"/>
                    </a:lnTo>
                    <a:lnTo>
                      <a:pt x="68" y="544"/>
                    </a:lnTo>
                    <a:lnTo>
                      <a:pt x="76" y="556"/>
                    </a:lnTo>
                    <a:lnTo>
                      <a:pt x="76" y="568"/>
                    </a:lnTo>
                    <a:lnTo>
                      <a:pt x="88" y="580"/>
                    </a:lnTo>
                    <a:lnTo>
                      <a:pt x="100" y="580"/>
                    </a:lnTo>
                    <a:lnTo>
                      <a:pt x="108" y="568"/>
                    </a:lnTo>
                    <a:lnTo>
                      <a:pt x="120" y="560"/>
                    </a:lnTo>
                    <a:lnTo>
                      <a:pt x="132" y="560"/>
                    </a:lnTo>
                    <a:lnTo>
                      <a:pt x="140" y="572"/>
                    </a:lnTo>
                    <a:lnTo>
                      <a:pt x="140" y="584"/>
                    </a:lnTo>
                    <a:lnTo>
                      <a:pt x="152" y="584"/>
                    </a:lnTo>
                    <a:lnTo>
                      <a:pt x="164" y="592"/>
                    </a:lnTo>
                    <a:lnTo>
                      <a:pt x="184" y="596"/>
                    </a:lnTo>
                    <a:lnTo>
                      <a:pt x="196" y="600"/>
                    </a:lnTo>
                    <a:lnTo>
                      <a:pt x="208" y="600"/>
                    </a:lnTo>
                    <a:lnTo>
                      <a:pt x="220" y="604"/>
                    </a:lnTo>
                    <a:lnTo>
                      <a:pt x="232" y="612"/>
                    </a:lnTo>
                    <a:lnTo>
                      <a:pt x="240" y="624"/>
                    </a:lnTo>
                    <a:lnTo>
                      <a:pt x="252" y="628"/>
                    </a:lnTo>
                    <a:lnTo>
                      <a:pt x="264" y="628"/>
                    </a:lnTo>
                    <a:lnTo>
                      <a:pt x="272" y="616"/>
                    </a:lnTo>
                    <a:lnTo>
                      <a:pt x="272" y="604"/>
                    </a:lnTo>
                    <a:lnTo>
                      <a:pt x="284" y="600"/>
                    </a:lnTo>
                    <a:lnTo>
                      <a:pt x="288" y="612"/>
                    </a:lnTo>
                    <a:lnTo>
                      <a:pt x="300" y="624"/>
                    </a:lnTo>
                    <a:lnTo>
                      <a:pt x="312" y="624"/>
                    </a:lnTo>
                    <a:lnTo>
                      <a:pt x="324" y="628"/>
                    </a:lnTo>
                    <a:lnTo>
                      <a:pt x="336" y="632"/>
                    </a:lnTo>
                    <a:lnTo>
                      <a:pt x="348" y="636"/>
                    </a:lnTo>
                    <a:lnTo>
                      <a:pt x="360" y="636"/>
                    </a:lnTo>
                    <a:lnTo>
                      <a:pt x="360" y="624"/>
                    </a:lnTo>
                    <a:lnTo>
                      <a:pt x="360" y="612"/>
                    </a:lnTo>
                    <a:lnTo>
                      <a:pt x="360" y="600"/>
                    </a:lnTo>
                    <a:lnTo>
                      <a:pt x="372" y="596"/>
                    </a:lnTo>
                    <a:lnTo>
                      <a:pt x="376" y="584"/>
                    </a:lnTo>
                    <a:lnTo>
                      <a:pt x="388" y="584"/>
                    </a:lnTo>
                    <a:lnTo>
                      <a:pt x="388" y="596"/>
                    </a:lnTo>
                    <a:lnTo>
                      <a:pt x="396" y="608"/>
                    </a:lnTo>
                    <a:lnTo>
                      <a:pt x="408" y="608"/>
                    </a:lnTo>
                    <a:lnTo>
                      <a:pt x="420" y="608"/>
                    </a:lnTo>
                    <a:lnTo>
                      <a:pt x="436" y="612"/>
                    </a:lnTo>
                    <a:lnTo>
                      <a:pt x="448" y="612"/>
                    </a:lnTo>
                    <a:lnTo>
                      <a:pt x="460" y="612"/>
                    </a:lnTo>
                    <a:lnTo>
                      <a:pt x="472" y="616"/>
                    </a:lnTo>
                    <a:lnTo>
                      <a:pt x="480" y="628"/>
                    </a:lnTo>
                    <a:lnTo>
                      <a:pt x="492" y="632"/>
                    </a:lnTo>
                    <a:lnTo>
                      <a:pt x="504" y="620"/>
                    </a:lnTo>
                    <a:lnTo>
                      <a:pt x="504" y="608"/>
                    </a:lnTo>
                    <a:lnTo>
                      <a:pt x="508" y="596"/>
                    </a:lnTo>
                    <a:lnTo>
                      <a:pt x="520" y="588"/>
                    </a:lnTo>
                    <a:lnTo>
                      <a:pt x="532" y="584"/>
                    </a:lnTo>
                    <a:lnTo>
                      <a:pt x="544" y="576"/>
                    </a:lnTo>
                    <a:lnTo>
                      <a:pt x="544" y="564"/>
                    </a:lnTo>
                    <a:lnTo>
                      <a:pt x="544" y="552"/>
                    </a:lnTo>
                    <a:lnTo>
                      <a:pt x="544" y="540"/>
                    </a:lnTo>
                    <a:lnTo>
                      <a:pt x="540" y="528"/>
                    </a:lnTo>
                    <a:lnTo>
                      <a:pt x="536" y="512"/>
                    </a:lnTo>
                    <a:lnTo>
                      <a:pt x="532" y="500"/>
                    </a:lnTo>
                    <a:lnTo>
                      <a:pt x="528" y="488"/>
                    </a:lnTo>
                    <a:lnTo>
                      <a:pt x="528" y="476"/>
                    </a:lnTo>
                    <a:lnTo>
                      <a:pt x="540" y="480"/>
                    </a:lnTo>
                    <a:lnTo>
                      <a:pt x="552" y="480"/>
                    </a:lnTo>
                    <a:lnTo>
                      <a:pt x="564" y="480"/>
                    </a:lnTo>
                    <a:lnTo>
                      <a:pt x="572" y="468"/>
                    </a:lnTo>
                    <a:lnTo>
                      <a:pt x="572" y="456"/>
                    </a:lnTo>
                    <a:lnTo>
                      <a:pt x="576" y="444"/>
                    </a:lnTo>
                    <a:lnTo>
                      <a:pt x="588" y="436"/>
                    </a:lnTo>
                    <a:lnTo>
                      <a:pt x="600" y="436"/>
                    </a:lnTo>
                    <a:lnTo>
                      <a:pt x="612" y="432"/>
                    </a:lnTo>
                    <a:lnTo>
                      <a:pt x="616" y="420"/>
                    </a:lnTo>
                    <a:lnTo>
                      <a:pt x="620" y="408"/>
                    </a:lnTo>
                    <a:lnTo>
                      <a:pt x="624" y="396"/>
                    </a:lnTo>
                    <a:lnTo>
                      <a:pt x="628" y="384"/>
                    </a:lnTo>
                    <a:lnTo>
                      <a:pt x="640" y="376"/>
                    </a:lnTo>
                    <a:lnTo>
                      <a:pt x="640" y="364"/>
                    </a:lnTo>
                    <a:lnTo>
                      <a:pt x="644" y="352"/>
                    </a:lnTo>
                    <a:lnTo>
                      <a:pt x="652" y="340"/>
                    </a:lnTo>
                    <a:lnTo>
                      <a:pt x="660" y="328"/>
                    </a:lnTo>
                    <a:lnTo>
                      <a:pt x="668" y="316"/>
                    </a:lnTo>
                    <a:lnTo>
                      <a:pt x="680" y="316"/>
                    </a:lnTo>
                    <a:lnTo>
                      <a:pt x="692" y="312"/>
                    </a:lnTo>
                    <a:lnTo>
                      <a:pt x="692" y="300"/>
                    </a:lnTo>
                    <a:lnTo>
                      <a:pt x="704" y="292"/>
                    </a:lnTo>
                    <a:lnTo>
                      <a:pt x="704" y="280"/>
                    </a:lnTo>
                    <a:lnTo>
                      <a:pt x="696" y="268"/>
                    </a:lnTo>
                    <a:lnTo>
                      <a:pt x="684" y="264"/>
                    </a:lnTo>
                    <a:lnTo>
                      <a:pt x="676" y="276"/>
                    </a:lnTo>
                    <a:lnTo>
                      <a:pt x="664" y="280"/>
                    </a:lnTo>
                    <a:lnTo>
                      <a:pt x="664" y="292"/>
                    </a:lnTo>
                    <a:lnTo>
                      <a:pt x="652" y="304"/>
                    </a:lnTo>
                    <a:lnTo>
                      <a:pt x="640" y="304"/>
                    </a:lnTo>
                    <a:lnTo>
                      <a:pt x="628" y="304"/>
                    </a:lnTo>
                    <a:lnTo>
                      <a:pt x="616" y="304"/>
                    </a:lnTo>
                    <a:lnTo>
                      <a:pt x="604" y="300"/>
                    </a:lnTo>
                    <a:lnTo>
                      <a:pt x="592" y="300"/>
                    </a:lnTo>
                    <a:lnTo>
                      <a:pt x="588" y="288"/>
                    </a:lnTo>
                    <a:lnTo>
                      <a:pt x="588" y="276"/>
                    </a:lnTo>
                    <a:lnTo>
                      <a:pt x="580" y="264"/>
                    </a:lnTo>
                    <a:lnTo>
                      <a:pt x="568" y="260"/>
                    </a:lnTo>
                    <a:lnTo>
                      <a:pt x="552" y="256"/>
                    </a:lnTo>
                    <a:lnTo>
                      <a:pt x="548" y="244"/>
                    </a:lnTo>
                    <a:lnTo>
                      <a:pt x="560" y="240"/>
                    </a:lnTo>
                    <a:lnTo>
                      <a:pt x="568" y="228"/>
                    </a:lnTo>
                    <a:lnTo>
                      <a:pt x="560" y="212"/>
                    </a:lnTo>
                    <a:lnTo>
                      <a:pt x="548" y="204"/>
                    </a:lnTo>
                    <a:lnTo>
                      <a:pt x="536" y="200"/>
                    </a:lnTo>
                    <a:lnTo>
                      <a:pt x="524" y="188"/>
                    </a:lnTo>
                    <a:lnTo>
                      <a:pt x="512" y="176"/>
                    </a:lnTo>
                    <a:lnTo>
                      <a:pt x="500" y="168"/>
                    </a:lnTo>
                    <a:lnTo>
                      <a:pt x="488" y="164"/>
                    </a:lnTo>
                    <a:lnTo>
                      <a:pt x="476" y="164"/>
                    </a:lnTo>
                    <a:lnTo>
                      <a:pt x="464" y="164"/>
                    </a:lnTo>
                    <a:lnTo>
                      <a:pt x="452" y="156"/>
                    </a:lnTo>
                    <a:lnTo>
                      <a:pt x="452" y="144"/>
                    </a:lnTo>
                    <a:lnTo>
                      <a:pt x="452" y="132"/>
                    </a:lnTo>
                    <a:lnTo>
                      <a:pt x="452" y="108"/>
                    </a:lnTo>
                    <a:lnTo>
                      <a:pt x="452" y="10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" name="Rectangle 243"/>
              <p:cNvSpPr>
                <a:spLocks noChangeArrowheads="1"/>
              </p:cNvSpPr>
              <p:nvPr/>
            </p:nvSpPr>
            <p:spPr bwMode="auto">
              <a:xfrm>
                <a:off x="4093171" y="2536100"/>
                <a:ext cx="659730" cy="9575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3" name="Freeform 245"/>
              <p:cNvSpPr>
                <a:spLocks noChangeAspect="1"/>
              </p:cNvSpPr>
              <p:nvPr/>
            </p:nvSpPr>
            <p:spPr bwMode="auto">
              <a:xfrm>
                <a:off x="2409191" y="2276830"/>
                <a:ext cx="621225" cy="523676"/>
              </a:xfrm>
              <a:custGeom>
                <a:avLst/>
                <a:gdLst>
                  <a:gd name="T0" fmla="*/ 576 w 597"/>
                  <a:gd name="T1" fmla="*/ 4 h 525"/>
                  <a:gd name="T2" fmla="*/ 532 w 597"/>
                  <a:gd name="T3" fmla="*/ 4 h 525"/>
                  <a:gd name="T4" fmla="*/ 528 w 597"/>
                  <a:gd name="T5" fmla="*/ 4 h 525"/>
                  <a:gd name="T6" fmla="*/ 480 w 597"/>
                  <a:gd name="T7" fmla="*/ 4 h 525"/>
                  <a:gd name="T8" fmla="*/ 444 w 597"/>
                  <a:gd name="T9" fmla="*/ 24 h 525"/>
                  <a:gd name="T10" fmla="*/ 404 w 597"/>
                  <a:gd name="T11" fmla="*/ 40 h 525"/>
                  <a:gd name="T12" fmla="*/ 368 w 597"/>
                  <a:gd name="T13" fmla="*/ 52 h 525"/>
                  <a:gd name="T14" fmla="*/ 336 w 597"/>
                  <a:gd name="T15" fmla="*/ 52 h 525"/>
                  <a:gd name="T16" fmla="*/ 340 w 597"/>
                  <a:gd name="T17" fmla="*/ 92 h 525"/>
                  <a:gd name="T18" fmla="*/ 340 w 597"/>
                  <a:gd name="T19" fmla="*/ 128 h 525"/>
                  <a:gd name="T20" fmla="*/ 320 w 597"/>
                  <a:gd name="T21" fmla="*/ 132 h 525"/>
                  <a:gd name="T22" fmla="*/ 280 w 597"/>
                  <a:gd name="T23" fmla="*/ 152 h 525"/>
                  <a:gd name="T24" fmla="*/ 244 w 597"/>
                  <a:gd name="T25" fmla="*/ 160 h 525"/>
                  <a:gd name="T26" fmla="*/ 208 w 597"/>
                  <a:gd name="T27" fmla="*/ 164 h 525"/>
                  <a:gd name="T28" fmla="*/ 188 w 597"/>
                  <a:gd name="T29" fmla="*/ 156 h 525"/>
                  <a:gd name="T30" fmla="*/ 152 w 597"/>
                  <a:gd name="T31" fmla="*/ 152 h 525"/>
                  <a:gd name="T32" fmla="*/ 124 w 597"/>
                  <a:gd name="T33" fmla="*/ 184 h 525"/>
                  <a:gd name="T34" fmla="*/ 96 w 597"/>
                  <a:gd name="T35" fmla="*/ 192 h 525"/>
                  <a:gd name="T36" fmla="*/ 60 w 597"/>
                  <a:gd name="T37" fmla="*/ 192 h 525"/>
                  <a:gd name="T38" fmla="*/ 40 w 597"/>
                  <a:gd name="T39" fmla="*/ 208 h 525"/>
                  <a:gd name="T40" fmla="*/ 24 w 597"/>
                  <a:gd name="T41" fmla="*/ 244 h 525"/>
                  <a:gd name="T42" fmla="*/ 4 w 597"/>
                  <a:gd name="T43" fmla="*/ 280 h 525"/>
                  <a:gd name="T44" fmla="*/ 8 w 597"/>
                  <a:gd name="T45" fmla="*/ 316 h 525"/>
                  <a:gd name="T46" fmla="*/ 8 w 597"/>
                  <a:gd name="T47" fmla="*/ 352 h 525"/>
                  <a:gd name="T48" fmla="*/ 0 w 597"/>
                  <a:gd name="T49" fmla="*/ 388 h 525"/>
                  <a:gd name="T50" fmla="*/ 28 w 597"/>
                  <a:gd name="T51" fmla="*/ 364 h 525"/>
                  <a:gd name="T52" fmla="*/ 48 w 597"/>
                  <a:gd name="T53" fmla="*/ 336 h 525"/>
                  <a:gd name="T54" fmla="*/ 56 w 597"/>
                  <a:gd name="T55" fmla="*/ 372 h 525"/>
                  <a:gd name="T56" fmla="*/ 80 w 597"/>
                  <a:gd name="T57" fmla="*/ 412 h 525"/>
                  <a:gd name="T58" fmla="*/ 92 w 597"/>
                  <a:gd name="T59" fmla="*/ 436 h 525"/>
                  <a:gd name="T60" fmla="*/ 76 w 597"/>
                  <a:gd name="T61" fmla="*/ 472 h 525"/>
                  <a:gd name="T62" fmla="*/ 72 w 597"/>
                  <a:gd name="T63" fmla="*/ 508 h 525"/>
                  <a:gd name="T64" fmla="*/ 108 w 597"/>
                  <a:gd name="T65" fmla="*/ 524 h 525"/>
                  <a:gd name="T66" fmla="*/ 128 w 597"/>
                  <a:gd name="T67" fmla="*/ 492 h 525"/>
                  <a:gd name="T68" fmla="*/ 164 w 597"/>
                  <a:gd name="T69" fmla="*/ 480 h 525"/>
                  <a:gd name="T70" fmla="*/ 200 w 597"/>
                  <a:gd name="T71" fmla="*/ 456 h 525"/>
                  <a:gd name="T72" fmla="*/ 236 w 597"/>
                  <a:gd name="T73" fmla="*/ 448 h 525"/>
                  <a:gd name="T74" fmla="*/ 280 w 597"/>
                  <a:gd name="T75" fmla="*/ 444 h 525"/>
                  <a:gd name="T76" fmla="*/ 320 w 597"/>
                  <a:gd name="T77" fmla="*/ 424 h 525"/>
                  <a:gd name="T78" fmla="*/ 356 w 597"/>
                  <a:gd name="T79" fmla="*/ 400 h 525"/>
                  <a:gd name="T80" fmla="*/ 392 w 597"/>
                  <a:gd name="T81" fmla="*/ 400 h 525"/>
                  <a:gd name="T82" fmla="*/ 440 w 597"/>
                  <a:gd name="T83" fmla="*/ 404 h 525"/>
                  <a:gd name="T84" fmla="*/ 464 w 597"/>
                  <a:gd name="T85" fmla="*/ 372 h 525"/>
                  <a:gd name="T86" fmla="*/ 480 w 597"/>
                  <a:gd name="T87" fmla="*/ 336 h 525"/>
                  <a:gd name="T88" fmla="*/ 480 w 597"/>
                  <a:gd name="T89" fmla="*/ 300 h 525"/>
                  <a:gd name="T90" fmla="*/ 464 w 597"/>
                  <a:gd name="T91" fmla="*/ 264 h 525"/>
                  <a:gd name="T92" fmla="*/ 472 w 597"/>
                  <a:gd name="T93" fmla="*/ 224 h 525"/>
                  <a:gd name="T94" fmla="*/ 488 w 597"/>
                  <a:gd name="T95" fmla="*/ 188 h 525"/>
                  <a:gd name="T96" fmla="*/ 516 w 597"/>
                  <a:gd name="T97" fmla="*/ 160 h 525"/>
                  <a:gd name="T98" fmla="*/ 536 w 597"/>
                  <a:gd name="T99" fmla="*/ 128 h 525"/>
                  <a:gd name="T100" fmla="*/ 544 w 597"/>
                  <a:gd name="T101" fmla="*/ 92 h 525"/>
                  <a:gd name="T102" fmla="*/ 572 w 597"/>
                  <a:gd name="T103" fmla="*/ 60 h 525"/>
                  <a:gd name="T104" fmla="*/ 584 w 597"/>
                  <a:gd name="T105" fmla="*/ 24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97" h="525">
                    <a:moveTo>
                      <a:pt x="576" y="4"/>
                    </a:moveTo>
                    <a:lnTo>
                      <a:pt x="596" y="8"/>
                    </a:lnTo>
                    <a:lnTo>
                      <a:pt x="576" y="4"/>
                    </a:lnTo>
                    <a:lnTo>
                      <a:pt x="560" y="4"/>
                    </a:lnTo>
                    <a:lnTo>
                      <a:pt x="548" y="4"/>
                    </a:lnTo>
                    <a:lnTo>
                      <a:pt x="532" y="4"/>
                    </a:lnTo>
                    <a:lnTo>
                      <a:pt x="520" y="4"/>
                    </a:lnTo>
                    <a:lnTo>
                      <a:pt x="508" y="4"/>
                    </a:lnTo>
                    <a:lnTo>
                      <a:pt x="528" y="4"/>
                    </a:lnTo>
                    <a:lnTo>
                      <a:pt x="504" y="0"/>
                    </a:lnTo>
                    <a:lnTo>
                      <a:pt x="492" y="0"/>
                    </a:lnTo>
                    <a:lnTo>
                      <a:pt x="480" y="4"/>
                    </a:lnTo>
                    <a:lnTo>
                      <a:pt x="468" y="12"/>
                    </a:lnTo>
                    <a:lnTo>
                      <a:pt x="456" y="20"/>
                    </a:lnTo>
                    <a:lnTo>
                      <a:pt x="444" y="24"/>
                    </a:lnTo>
                    <a:lnTo>
                      <a:pt x="432" y="32"/>
                    </a:lnTo>
                    <a:lnTo>
                      <a:pt x="420" y="36"/>
                    </a:lnTo>
                    <a:lnTo>
                      <a:pt x="404" y="40"/>
                    </a:lnTo>
                    <a:lnTo>
                      <a:pt x="392" y="44"/>
                    </a:lnTo>
                    <a:lnTo>
                      <a:pt x="380" y="48"/>
                    </a:lnTo>
                    <a:lnTo>
                      <a:pt x="368" y="52"/>
                    </a:lnTo>
                    <a:lnTo>
                      <a:pt x="356" y="56"/>
                    </a:lnTo>
                    <a:lnTo>
                      <a:pt x="344" y="60"/>
                    </a:lnTo>
                    <a:lnTo>
                      <a:pt x="336" y="52"/>
                    </a:lnTo>
                    <a:lnTo>
                      <a:pt x="344" y="68"/>
                    </a:lnTo>
                    <a:lnTo>
                      <a:pt x="344" y="80"/>
                    </a:lnTo>
                    <a:lnTo>
                      <a:pt x="340" y="92"/>
                    </a:lnTo>
                    <a:lnTo>
                      <a:pt x="340" y="104"/>
                    </a:lnTo>
                    <a:lnTo>
                      <a:pt x="340" y="116"/>
                    </a:lnTo>
                    <a:lnTo>
                      <a:pt x="340" y="128"/>
                    </a:lnTo>
                    <a:lnTo>
                      <a:pt x="336" y="148"/>
                    </a:lnTo>
                    <a:lnTo>
                      <a:pt x="332" y="132"/>
                    </a:lnTo>
                    <a:lnTo>
                      <a:pt x="320" y="132"/>
                    </a:lnTo>
                    <a:lnTo>
                      <a:pt x="308" y="136"/>
                    </a:lnTo>
                    <a:lnTo>
                      <a:pt x="292" y="144"/>
                    </a:lnTo>
                    <a:lnTo>
                      <a:pt x="280" y="152"/>
                    </a:lnTo>
                    <a:lnTo>
                      <a:pt x="268" y="152"/>
                    </a:lnTo>
                    <a:lnTo>
                      <a:pt x="256" y="156"/>
                    </a:lnTo>
                    <a:lnTo>
                      <a:pt x="244" y="160"/>
                    </a:lnTo>
                    <a:lnTo>
                      <a:pt x="232" y="160"/>
                    </a:lnTo>
                    <a:lnTo>
                      <a:pt x="220" y="164"/>
                    </a:lnTo>
                    <a:lnTo>
                      <a:pt x="208" y="164"/>
                    </a:lnTo>
                    <a:lnTo>
                      <a:pt x="192" y="148"/>
                    </a:lnTo>
                    <a:lnTo>
                      <a:pt x="200" y="164"/>
                    </a:lnTo>
                    <a:lnTo>
                      <a:pt x="188" y="156"/>
                    </a:lnTo>
                    <a:lnTo>
                      <a:pt x="176" y="152"/>
                    </a:lnTo>
                    <a:lnTo>
                      <a:pt x="164" y="152"/>
                    </a:lnTo>
                    <a:lnTo>
                      <a:pt x="152" y="152"/>
                    </a:lnTo>
                    <a:lnTo>
                      <a:pt x="148" y="164"/>
                    </a:lnTo>
                    <a:lnTo>
                      <a:pt x="136" y="176"/>
                    </a:lnTo>
                    <a:lnTo>
                      <a:pt x="124" y="184"/>
                    </a:lnTo>
                    <a:lnTo>
                      <a:pt x="96" y="196"/>
                    </a:lnTo>
                    <a:lnTo>
                      <a:pt x="108" y="192"/>
                    </a:lnTo>
                    <a:lnTo>
                      <a:pt x="96" y="192"/>
                    </a:lnTo>
                    <a:lnTo>
                      <a:pt x="84" y="192"/>
                    </a:lnTo>
                    <a:lnTo>
                      <a:pt x="72" y="192"/>
                    </a:lnTo>
                    <a:lnTo>
                      <a:pt x="60" y="192"/>
                    </a:lnTo>
                    <a:lnTo>
                      <a:pt x="44" y="192"/>
                    </a:lnTo>
                    <a:lnTo>
                      <a:pt x="48" y="196"/>
                    </a:lnTo>
                    <a:lnTo>
                      <a:pt x="40" y="208"/>
                    </a:lnTo>
                    <a:lnTo>
                      <a:pt x="32" y="220"/>
                    </a:lnTo>
                    <a:lnTo>
                      <a:pt x="32" y="232"/>
                    </a:lnTo>
                    <a:lnTo>
                      <a:pt x="24" y="244"/>
                    </a:lnTo>
                    <a:lnTo>
                      <a:pt x="12" y="256"/>
                    </a:lnTo>
                    <a:lnTo>
                      <a:pt x="8" y="268"/>
                    </a:lnTo>
                    <a:lnTo>
                      <a:pt x="4" y="280"/>
                    </a:lnTo>
                    <a:lnTo>
                      <a:pt x="4" y="292"/>
                    </a:lnTo>
                    <a:lnTo>
                      <a:pt x="8" y="304"/>
                    </a:lnTo>
                    <a:lnTo>
                      <a:pt x="8" y="316"/>
                    </a:lnTo>
                    <a:lnTo>
                      <a:pt x="8" y="328"/>
                    </a:lnTo>
                    <a:lnTo>
                      <a:pt x="8" y="340"/>
                    </a:lnTo>
                    <a:lnTo>
                      <a:pt x="8" y="352"/>
                    </a:lnTo>
                    <a:lnTo>
                      <a:pt x="8" y="364"/>
                    </a:lnTo>
                    <a:lnTo>
                      <a:pt x="12" y="376"/>
                    </a:lnTo>
                    <a:lnTo>
                      <a:pt x="0" y="388"/>
                    </a:lnTo>
                    <a:lnTo>
                      <a:pt x="16" y="380"/>
                    </a:lnTo>
                    <a:lnTo>
                      <a:pt x="28" y="376"/>
                    </a:lnTo>
                    <a:lnTo>
                      <a:pt x="28" y="364"/>
                    </a:lnTo>
                    <a:lnTo>
                      <a:pt x="32" y="352"/>
                    </a:lnTo>
                    <a:lnTo>
                      <a:pt x="36" y="340"/>
                    </a:lnTo>
                    <a:lnTo>
                      <a:pt x="48" y="336"/>
                    </a:lnTo>
                    <a:lnTo>
                      <a:pt x="56" y="348"/>
                    </a:lnTo>
                    <a:lnTo>
                      <a:pt x="56" y="360"/>
                    </a:lnTo>
                    <a:lnTo>
                      <a:pt x="56" y="372"/>
                    </a:lnTo>
                    <a:lnTo>
                      <a:pt x="60" y="384"/>
                    </a:lnTo>
                    <a:lnTo>
                      <a:pt x="68" y="400"/>
                    </a:lnTo>
                    <a:lnTo>
                      <a:pt x="80" y="412"/>
                    </a:lnTo>
                    <a:lnTo>
                      <a:pt x="92" y="412"/>
                    </a:lnTo>
                    <a:lnTo>
                      <a:pt x="96" y="424"/>
                    </a:lnTo>
                    <a:lnTo>
                      <a:pt x="92" y="436"/>
                    </a:lnTo>
                    <a:lnTo>
                      <a:pt x="84" y="448"/>
                    </a:lnTo>
                    <a:lnTo>
                      <a:pt x="80" y="460"/>
                    </a:lnTo>
                    <a:lnTo>
                      <a:pt x="76" y="472"/>
                    </a:lnTo>
                    <a:lnTo>
                      <a:pt x="76" y="484"/>
                    </a:lnTo>
                    <a:lnTo>
                      <a:pt x="76" y="496"/>
                    </a:lnTo>
                    <a:lnTo>
                      <a:pt x="72" y="508"/>
                    </a:lnTo>
                    <a:lnTo>
                      <a:pt x="80" y="520"/>
                    </a:lnTo>
                    <a:lnTo>
                      <a:pt x="96" y="524"/>
                    </a:lnTo>
                    <a:lnTo>
                      <a:pt x="108" y="524"/>
                    </a:lnTo>
                    <a:lnTo>
                      <a:pt x="112" y="512"/>
                    </a:lnTo>
                    <a:lnTo>
                      <a:pt x="116" y="500"/>
                    </a:lnTo>
                    <a:lnTo>
                      <a:pt x="128" y="492"/>
                    </a:lnTo>
                    <a:lnTo>
                      <a:pt x="140" y="488"/>
                    </a:lnTo>
                    <a:lnTo>
                      <a:pt x="152" y="484"/>
                    </a:lnTo>
                    <a:lnTo>
                      <a:pt x="164" y="480"/>
                    </a:lnTo>
                    <a:lnTo>
                      <a:pt x="176" y="472"/>
                    </a:lnTo>
                    <a:lnTo>
                      <a:pt x="188" y="460"/>
                    </a:lnTo>
                    <a:lnTo>
                      <a:pt x="200" y="456"/>
                    </a:lnTo>
                    <a:lnTo>
                      <a:pt x="212" y="456"/>
                    </a:lnTo>
                    <a:lnTo>
                      <a:pt x="224" y="452"/>
                    </a:lnTo>
                    <a:lnTo>
                      <a:pt x="236" y="448"/>
                    </a:lnTo>
                    <a:lnTo>
                      <a:pt x="256" y="448"/>
                    </a:lnTo>
                    <a:lnTo>
                      <a:pt x="268" y="448"/>
                    </a:lnTo>
                    <a:lnTo>
                      <a:pt x="280" y="444"/>
                    </a:lnTo>
                    <a:lnTo>
                      <a:pt x="296" y="440"/>
                    </a:lnTo>
                    <a:lnTo>
                      <a:pt x="308" y="432"/>
                    </a:lnTo>
                    <a:lnTo>
                      <a:pt x="320" y="424"/>
                    </a:lnTo>
                    <a:lnTo>
                      <a:pt x="332" y="408"/>
                    </a:lnTo>
                    <a:lnTo>
                      <a:pt x="344" y="400"/>
                    </a:lnTo>
                    <a:lnTo>
                      <a:pt x="356" y="400"/>
                    </a:lnTo>
                    <a:lnTo>
                      <a:pt x="368" y="400"/>
                    </a:lnTo>
                    <a:lnTo>
                      <a:pt x="380" y="400"/>
                    </a:lnTo>
                    <a:lnTo>
                      <a:pt x="392" y="400"/>
                    </a:lnTo>
                    <a:lnTo>
                      <a:pt x="408" y="400"/>
                    </a:lnTo>
                    <a:lnTo>
                      <a:pt x="424" y="400"/>
                    </a:lnTo>
                    <a:lnTo>
                      <a:pt x="440" y="404"/>
                    </a:lnTo>
                    <a:lnTo>
                      <a:pt x="444" y="392"/>
                    </a:lnTo>
                    <a:lnTo>
                      <a:pt x="452" y="380"/>
                    </a:lnTo>
                    <a:lnTo>
                      <a:pt x="464" y="372"/>
                    </a:lnTo>
                    <a:lnTo>
                      <a:pt x="472" y="360"/>
                    </a:lnTo>
                    <a:lnTo>
                      <a:pt x="476" y="348"/>
                    </a:lnTo>
                    <a:lnTo>
                      <a:pt x="480" y="336"/>
                    </a:lnTo>
                    <a:lnTo>
                      <a:pt x="480" y="324"/>
                    </a:lnTo>
                    <a:lnTo>
                      <a:pt x="480" y="312"/>
                    </a:lnTo>
                    <a:lnTo>
                      <a:pt x="480" y="300"/>
                    </a:lnTo>
                    <a:lnTo>
                      <a:pt x="472" y="288"/>
                    </a:lnTo>
                    <a:lnTo>
                      <a:pt x="464" y="276"/>
                    </a:lnTo>
                    <a:lnTo>
                      <a:pt x="464" y="264"/>
                    </a:lnTo>
                    <a:lnTo>
                      <a:pt x="464" y="248"/>
                    </a:lnTo>
                    <a:lnTo>
                      <a:pt x="472" y="236"/>
                    </a:lnTo>
                    <a:lnTo>
                      <a:pt x="472" y="224"/>
                    </a:lnTo>
                    <a:lnTo>
                      <a:pt x="476" y="212"/>
                    </a:lnTo>
                    <a:lnTo>
                      <a:pt x="484" y="200"/>
                    </a:lnTo>
                    <a:lnTo>
                      <a:pt x="488" y="188"/>
                    </a:lnTo>
                    <a:lnTo>
                      <a:pt x="492" y="176"/>
                    </a:lnTo>
                    <a:lnTo>
                      <a:pt x="504" y="168"/>
                    </a:lnTo>
                    <a:lnTo>
                      <a:pt x="516" y="160"/>
                    </a:lnTo>
                    <a:lnTo>
                      <a:pt x="528" y="152"/>
                    </a:lnTo>
                    <a:lnTo>
                      <a:pt x="532" y="140"/>
                    </a:lnTo>
                    <a:lnTo>
                      <a:pt x="536" y="128"/>
                    </a:lnTo>
                    <a:lnTo>
                      <a:pt x="540" y="116"/>
                    </a:lnTo>
                    <a:lnTo>
                      <a:pt x="540" y="104"/>
                    </a:lnTo>
                    <a:lnTo>
                      <a:pt x="544" y="92"/>
                    </a:lnTo>
                    <a:lnTo>
                      <a:pt x="552" y="80"/>
                    </a:lnTo>
                    <a:lnTo>
                      <a:pt x="560" y="68"/>
                    </a:lnTo>
                    <a:lnTo>
                      <a:pt x="572" y="60"/>
                    </a:lnTo>
                    <a:lnTo>
                      <a:pt x="580" y="48"/>
                    </a:lnTo>
                    <a:lnTo>
                      <a:pt x="584" y="36"/>
                    </a:lnTo>
                    <a:lnTo>
                      <a:pt x="584" y="24"/>
                    </a:lnTo>
                    <a:lnTo>
                      <a:pt x="576" y="4"/>
                    </a:lnTo>
                    <a:lnTo>
                      <a:pt x="576" y="4"/>
                    </a:lnTo>
                  </a:path>
                </a:pathLst>
              </a:custGeom>
              <a:solidFill>
                <a:srgbClr val="007363"/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" name="Freeform 246"/>
              <p:cNvSpPr>
                <a:spLocks noChangeAspect="1"/>
              </p:cNvSpPr>
              <p:nvPr/>
            </p:nvSpPr>
            <p:spPr bwMode="auto">
              <a:xfrm>
                <a:off x="2522140" y="2667020"/>
                <a:ext cx="385057" cy="426129"/>
              </a:xfrm>
              <a:custGeom>
                <a:avLst/>
                <a:gdLst>
                  <a:gd name="T0" fmla="*/ 320 w 369"/>
                  <a:gd name="T1" fmla="*/ 16 h 429"/>
                  <a:gd name="T2" fmla="*/ 296 w 369"/>
                  <a:gd name="T3" fmla="*/ 16 h 429"/>
                  <a:gd name="T4" fmla="*/ 272 w 369"/>
                  <a:gd name="T5" fmla="*/ 16 h 429"/>
                  <a:gd name="T6" fmla="*/ 248 w 369"/>
                  <a:gd name="T7" fmla="*/ 16 h 429"/>
                  <a:gd name="T8" fmla="*/ 224 w 369"/>
                  <a:gd name="T9" fmla="*/ 12 h 429"/>
                  <a:gd name="T10" fmla="*/ 216 w 369"/>
                  <a:gd name="T11" fmla="*/ 36 h 429"/>
                  <a:gd name="T12" fmla="*/ 188 w 369"/>
                  <a:gd name="T13" fmla="*/ 48 h 429"/>
                  <a:gd name="T14" fmla="*/ 164 w 369"/>
                  <a:gd name="T15" fmla="*/ 56 h 429"/>
                  <a:gd name="T16" fmla="*/ 140 w 369"/>
                  <a:gd name="T17" fmla="*/ 60 h 429"/>
                  <a:gd name="T18" fmla="*/ 116 w 369"/>
                  <a:gd name="T19" fmla="*/ 60 h 429"/>
                  <a:gd name="T20" fmla="*/ 92 w 369"/>
                  <a:gd name="T21" fmla="*/ 76 h 429"/>
                  <a:gd name="T22" fmla="*/ 68 w 369"/>
                  <a:gd name="T23" fmla="*/ 84 h 429"/>
                  <a:gd name="T24" fmla="*/ 48 w 369"/>
                  <a:gd name="T25" fmla="*/ 100 h 429"/>
                  <a:gd name="T26" fmla="*/ 40 w 369"/>
                  <a:gd name="T27" fmla="*/ 124 h 429"/>
                  <a:gd name="T28" fmla="*/ 24 w 369"/>
                  <a:gd name="T29" fmla="*/ 148 h 429"/>
                  <a:gd name="T30" fmla="*/ 16 w 369"/>
                  <a:gd name="T31" fmla="*/ 172 h 429"/>
                  <a:gd name="T32" fmla="*/ 40 w 369"/>
                  <a:gd name="T33" fmla="*/ 180 h 429"/>
                  <a:gd name="T34" fmla="*/ 56 w 369"/>
                  <a:gd name="T35" fmla="*/ 200 h 429"/>
                  <a:gd name="T36" fmla="*/ 32 w 369"/>
                  <a:gd name="T37" fmla="*/ 208 h 429"/>
                  <a:gd name="T38" fmla="*/ 24 w 369"/>
                  <a:gd name="T39" fmla="*/ 232 h 429"/>
                  <a:gd name="T40" fmla="*/ 36 w 369"/>
                  <a:gd name="T41" fmla="*/ 252 h 429"/>
                  <a:gd name="T42" fmla="*/ 52 w 369"/>
                  <a:gd name="T43" fmla="*/ 264 h 429"/>
                  <a:gd name="T44" fmla="*/ 28 w 369"/>
                  <a:gd name="T45" fmla="*/ 276 h 429"/>
                  <a:gd name="T46" fmla="*/ 16 w 369"/>
                  <a:gd name="T47" fmla="*/ 264 h 429"/>
                  <a:gd name="T48" fmla="*/ 4 w 369"/>
                  <a:gd name="T49" fmla="*/ 276 h 429"/>
                  <a:gd name="T50" fmla="*/ 0 w 369"/>
                  <a:gd name="T51" fmla="*/ 300 h 429"/>
                  <a:gd name="T52" fmla="*/ 0 w 369"/>
                  <a:gd name="T53" fmla="*/ 324 h 429"/>
                  <a:gd name="T54" fmla="*/ 0 w 369"/>
                  <a:gd name="T55" fmla="*/ 348 h 429"/>
                  <a:gd name="T56" fmla="*/ 0 w 369"/>
                  <a:gd name="T57" fmla="*/ 372 h 429"/>
                  <a:gd name="T58" fmla="*/ 0 w 369"/>
                  <a:gd name="T59" fmla="*/ 396 h 429"/>
                  <a:gd name="T60" fmla="*/ 0 w 369"/>
                  <a:gd name="T61" fmla="*/ 420 h 429"/>
                  <a:gd name="T62" fmla="*/ 24 w 369"/>
                  <a:gd name="T63" fmla="*/ 428 h 429"/>
                  <a:gd name="T64" fmla="*/ 44 w 369"/>
                  <a:gd name="T65" fmla="*/ 408 h 429"/>
                  <a:gd name="T66" fmla="*/ 64 w 369"/>
                  <a:gd name="T67" fmla="*/ 388 h 429"/>
                  <a:gd name="T68" fmla="*/ 92 w 369"/>
                  <a:gd name="T69" fmla="*/ 380 h 429"/>
                  <a:gd name="T70" fmla="*/ 116 w 369"/>
                  <a:gd name="T71" fmla="*/ 368 h 429"/>
                  <a:gd name="T72" fmla="*/ 136 w 369"/>
                  <a:gd name="T73" fmla="*/ 352 h 429"/>
                  <a:gd name="T74" fmla="*/ 160 w 369"/>
                  <a:gd name="T75" fmla="*/ 336 h 429"/>
                  <a:gd name="T76" fmla="*/ 184 w 369"/>
                  <a:gd name="T77" fmla="*/ 336 h 429"/>
                  <a:gd name="T78" fmla="*/ 212 w 369"/>
                  <a:gd name="T79" fmla="*/ 336 h 429"/>
                  <a:gd name="T80" fmla="*/ 228 w 369"/>
                  <a:gd name="T81" fmla="*/ 324 h 429"/>
                  <a:gd name="T82" fmla="*/ 232 w 369"/>
                  <a:gd name="T83" fmla="*/ 300 h 429"/>
                  <a:gd name="T84" fmla="*/ 232 w 369"/>
                  <a:gd name="T85" fmla="*/ 276 h 429"/>
                  <a:gd name="T86" fmla="*/ 232 w 369"/>
                  <a:gd name="T87" fmla="*/ 248 h 429"/>
                  <a:gd name="T88" fmla="*/ 220 w 369"/>
                  <a:gd name="T89" fmla="*/ 224 h 429"/>
                  <a:gd name="T90" fmla="*/ 216 w 369"/>
                  <a:gd name="T91" fmla="*/ 200 h 429"/>
                  <a:gd name="T92" fmla="*/ 220 w 369"/>
                  <a:gd name="T93" fmla="*/ 176 h 429"/>
                  <a:gd name="T94" fmla="*/ 236 w 369"/>
                  <a:gd name="T95" fmla="*/ 156 h 429"/>
                  <a:gd name="T96" fmla="*/ 260 w 369"/>
                  <a:gd name="T97" fmla="*/ 152 h 429"/>
                  <a:gd name="T98" fmla="*/ 288 w 369"/>
                  <a:gd name="T99" fmla="*/ 152 h 429"/>
                  <a:gd name="T100" fmla="*/ 312 w 369"/>
                  <a:gd name="T101" fmla="*/ 152 h 429"/>
                  <a:gd name="T102" fmla="*/ 332 w 369"/>
                  <a:gd name="T103" fmla="*/ 136 h 429"/>
                  <a:gd name="T104" fmla="*/ 344 w 369"/>
                  <a:gd name="T105" fmla="*/ 116 h 429"/>
                  <a:gd name="T106" fmla="*/ 364 w 369"/>
                  <a:gd name="T107" fmla="*/ 96 h 429"/>
                  <a:gd name="T108" fmla="*/ 368 w 369"/>
                  <a:gd name="T109" fmla="*/ 72 h 429"/>
                  <a:gd name="T110" fmla="*/ 356 w 369"/>
                  <a:gd name="T111" fmla="*/ 52 h 429"/>
                  <a:gd name="T112" fmla="*/ 340 w 369"/>
                  <a:gd name="T113" fmla="*/ 28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9" h="429">
                    <a:moveTo>
                      <a:pt x="324" y="0"/>
                    </a:moveTo>
                    <a:lnTo>
                      <a:pt x="320" y="16"/>
                    </a:lnTo>
                    <a:lnTo>
                      <a:pt x="308" y="16"/>
                    </a:lnTo>
                    <a:lnTo>
                      <a:pt x="296" y="16"/>
                    </a:lnTo>
                    <a:lnTo>
                      <a:pt x="284" y="16"/>
                    </a:lnTo>
                    <a:lnTo>
                      <a:pt x="272" y="16"/>
                    </a:lnTo>
                    <a:lnTo>
                      <a:pt x="260" y="16"/>
                    </a:lnTo>
                    <a:lnTo>
                      <a:pt x="248" y="16"/>
                    </a:lnTo>
                    <a:lnTo>
                      <a:pt x="236" y="12"/>
                    </a:lnTo>
                    <a:lnTo>
                      <a:pt x="224" y="12"/>
                    </a:lnTo>
                    <a:lnTo>
                      <a:pt x="220" y="24"/>
                    </a:lnTo>
                    <a:lnTo>
                      <a:pt x="216" y="36"/>
                    </a:lnTo>
                    <a:lnTo>
                      <a:pt x="200" y="44"/>
                    </a:lnTo>
                    <a:lnTo>
                      <a:pt x="188" y="48"/>
                    </a:lnTo>
                    <a:lnTo>
                      <a:pt x="176" y="52"/>
                    </a:lnTo>
                    <a:lnTo>
                      <a:pt x="164" y="56"/>
                    </a:lnTo>
                    <a:lnTo>
                      <a:pt x="152" y="56"/>
                    </a:lnTo>
                    <a:lnTo>
                      <a:pt x="140" y="60"/>
                    </a:lnTo>
                    <a:lnTo>
                      <a:pt x="128" y="60"/>
                    </a:lnTo>
                    <a:lnTo>
                      <a:pt x="116" y="60"/>
                    </a:lnTo>
                    <a:lnTo>
                      <a:pt x="104" y="68"/>
                    </a:lnTo>
                    <a:lnTo>
                      <a:pt x="92" y="76"/>
                    </a:lnTo>
                    <a:lnTo>
                      <a:pt x="80" y="80"/>
                    </a:lnTo>
                    <a:lnTo>
                      <a:pt x="68" y="84"/>
                    </a:lnTo>
                    <a:lnTo>
                      <a:pt x="56" y="88"/>
                    </a:lnTo>
                    <a:lnTo>
                      <a:pt x="48" y="100"/>
                    </a:lnTo>
                    <a:lnTo>
                      <a:pt x="44" y="112"/>
                    </a:lnTo>
                    <a:lnTo>
                      <a:pt x="40" y="124"/>
                    </a:lnTo>
                    <a:lnTo>
                      <a:pt x="28" y="136"/>
                    </a:lnTo>
                    <a:lnTo>
                      <a:pt x="24" y="148"/>
                    </a:lnTo>
                    <a:lnTo>
                      <a:pt x="16" y="160"/>
                    </a:lnTo>
                    <a:lnTo>
                      <a:pt x="16" y="172"/>
                    </a:lnTo>
                    <a:lnTo>
                      <a:pt x="28" y="180"/>
                    </a:lnTo>
                    <a:lnTo>
                      <a:pt x="40" y="180"/>
                    </a:lnTo>
                    <a:lnTo>
                      <a:pt x="52" y="188"/>
                    </a:lnTo>
                    <a:lnTo>
                      <a:pt x="56" y="200"/>
                    </a:lnTo>
                    <a:lnTo>
                      <a:pt x="44" y="204"/>
                    </a:lnTo>
                    <a:lnTo>
                      <a:pt x="32" y="208"/>
                    </a:lnTo>
                    <a:lnTo>
                      <a:pt x="28" y="220"/>
                    </a:lnTo>
                    <a:lnTo>
                      <a:pt x="24" y="232"/>
                    </a:lnTo>
                    <a:lnTo>
                      <a:pt x="24" y="244"/>
                    </a:lnTo>
                    <a:lnTo>
                      <a:pt x="36" y="252"/>
                    </a:lnTo>
                    <a:lnTo>
                      <a:pt x="48" y="252"/>
                    </a:lnTo>
                    <a:lnTo>
                      <a:pt x="52" y="264"/>
                    </a:lnTo>
                    <a:lnTo>
                      <a:pt x="40" y="268"/>
                    </a:lnTo>
                    <a:lnTo>
                      <a:pt x="28" y="276"/>
                    </a:lnTo>
                    <a:lnTo>
                      <a:pt x="16" y="276"/>
                    </a:lnTo>
                    <a:lnTo>
                      <a:pt x="16" y="264"/>
                    </a:lnTo>
                    <a:lnTo>
                      <a:pt x="4" y="264"/>
                    </a:lnTo>
                    <a:lnTo>
                      <a:pt x="4" y="276"/>
                    </a:lnTo>
                    <a:lnTo>
                      <a:pt x="0" y="288"/>
                    </a:lnTo>
                    <a:lnTo>
                      <a:pt x="0" y="300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0" y="336"/>
                    </a:lnTo>
                    <a:lnTo>
                      <a:pt x="0" y="348"/>
                    </a:lnTo>
                    <a:lnTo>
                      <a:pt x="0" y="360"/>
                    </a:lnTo>
                    <a:lnTo>
                      <a:pt x="0" y="372"/>
                    </a:lnTo>
                    <a:lnTo>
                      <a:pt x="0" y="384"/>
                    </a:lnTo>
                    <a:lnTo>
                      <a:pt x="0" y="396"/>
                    </a:lnTo>
                    <a:lnTo>
                      <a:pt x="0" y="408"/>
                    </a:lnTo>
                    <a:lnTo>
                      <a:pt x="0" y="420"/>
                    </a:lnTo>
                    <a:lnTo>
                      <a:pt x="12" y="428"/>
                    </a:lnTo>
                    <a:lnTo>
                      <a:pt x="24" y="428"/>
                    </a:lnTo>
                    <a:lnTo>
                      <a:pt x="36" y="420"/>
                    </a:lnTo>
                    <a:lnTo>
                      <a:pt x="44" y="408"/>
                    </a:lnTo>
                    <a:lnTo>
                      <a:pt x="52" y="396"/>
                    </a:lnTo>
                    <a:lnTo>
                      <a:pt x="64" y="388"/>
                    </a:lnTo>
                    <a:lnTo>
                      <a:pt x="76" y="384"/>
                    </a:lnTo>
                    <a:lnTo>
                      <a:pt x="92" y="380"/>
                    </a:lnTo>
                    <a:lnTo>
                      <a:pt x="104" y="372"/>
                    </a:lnTo>
                    <a:lnTo>
                      <a:pt x="116" y="368"/>
                    </a:lnTo>
                    <a:lnTo>
                      <a:pt x="128" y="364"/>
                    </a:lnTo>
                    <a:lnTo>
                      <a:pt x="136" y="352"/>
                    </a:lnTo>
                    <a:lnTo>
                      <a:pt x="148" y="344"/>
                    </a:lnTo>
                    <a:lnTo>
                      <a:pt x="160" y="336"/>
                    </a:lnTo>
                    <a:lnTo>
                      <a:pt x="172" y="336"/>
                    </a:lnTo>
                    <a:lnTo>
                      <a:pt x="184" y="336"/>
                    </a:lnTo>
                    <a:lnTo>
                      <a:pt x="196" y="336"/>
                    </a:lnTo>
                    <a:lnTo>
                      <a:pt x="212" y="336"/>
                    </a:lnTo>
                    <a:lnTo>
                      <a:pt x="224" y="336"/>
                    </a:lnTo>
                    <a:lnTo>
                      <a:pt x="228" y="324"/>
                    </a:lnTo>
                    <a:lnTo>
                      <a:pt x="228" y="312"/>
                    </a:lnTo>
                    <a:lnTo>
                      <a:pt x="232" y="300"/>
                    </a:lnTo>
                    <a:lnTo>
                      <a:pt x="232" y="288"/>
                    </a:lnTo>
                    <a:lnTo>
                      <a:pt x="232" y="276"/>
                    </a:lnTo>
                    <a:lnTo>
                      <a:pt x="232" y="264"/>
                    </a:lnTo>
                    <a:lnTo>
                      <a:pt x="232" y="248"/>
                    </a:lnTo>
                    <a:lnTo>
                      <a:pt x="224" y="236"/>
                    </a:lnTo>
                    <a:lnTo>
                      <a:pt x="220" y="224"/>
                    </a:lnTo>
                    <a:lnTo>
                      <a:pt x="216" y="212"/>
                    </a:lnTo>
                    <a:lnTo>
                      <a:pt x="216" y="200"/>
                    </a:lnTo>
                    <a:lnTo>
                      <a:pt x="216" y="188"/>
                    </a:lnTo>
                    <a:lnTo>
                      <a:pt x="220" y="176"/>
                    </a:lnTo>
                    <a:lnTo>
                      <a:pt x="224" y="164"/>
                    </a:lnTo>
                    <a:lnTo>
                      <a:pt x="236" y="156"/>
                    </a:lnTo>
                    <a:lnTo>
                      <a:pt x="248" y="152"/>
                    </a:lnTo>
                    <a:lnTo>
                      <a:pt x="260" y="152"/>
                    </a:lnTo>
                    <a:lnTo>
                      <a:pt x="276" y="152"/>
                    </a:lnTo>
                    <a:lnTo>
                      <a:pt x="288" y="152"/>
                    </a:lnTo>
                    <a:lnTo>
                      <a:pt x="300" y="152"/>
                    </a:lnTo>
                    <a:lnTo>
                      <a:pt x="312" y="152"/>
                    </a:lnTo>
                    <a:lnTo>
                      <a:pt x="324" y="148"/>
                    </a:lnTo>
                    <a:lnTo>
                      <a:pt x="332" y="136"/>
                    </a:lnTo>
                    <a:lnTo>
                      <a:pt x="332" y="124"/>
                    </a:lnTo>
                    <a:lnTo>
                      <a:pt x="344" y="116"/>
                    </a:lnTo>
                    <a:lnTo>
                      <a:pt x="356" y="108"/>
                    </a:lnTo>
                    <a:lnTo>
                      <a:pt x="364" y="96"/>
                    </a:lnTo>
                    <a:lnTo>
                      <a:pt x="368" y="84"/>
                    </a:lnTo>
                    <a:lnTo>
                      <a:pt x="368" y="72"/>
                    </a:lnTo>
                    <a:lnTo>
                      <a:pt x="368" y="60"/>
                    </a:lnTo>
                    <a:lnTo>
                      <a:pt x="356" y="52"/>
                    </a:lnTo>
                    <a:lnTo>
                      <a:pt x="348" y="40"/>
                    </a:lnTo>
                    <a:lnTo>
                      <a:pt x="340" y="28"/>
                    </a:lnTo>
                    <a:lnTo>
                      <a:pt x="328" y="20"/>
                    </a:lnTo>
                  </a:path>
                </a:pathLst>
              </a:custGeom>
              <a:solidFill>
                <a:srgbClr val="007363"/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" name="Freeform 247"/>
              <p:cNvSpPr>
                <a:spLocks noChangeAspect="1"/>
              </p:cNvSpPr>
              <p:nvPr/>
            </p:nvSpPr>
            <p:spPr bwMode="auto">
              <a:xfrm>
                <a:off x="2742906" y="2759434"/>
                <a:ext cx="551915" cy="397891"/>
              </a:xfrm>
              <a:custGeom>
                <a:avLst/>
                <a:gdLst>
                  <a:gd name="T0" fmla="*/ 124 w 529"/>
                  <a:gd name="T1" fmla="*/ 32 h 393"/>
                  <a:gd name="T2" fmla="*/ 100 w 529"/>
                  <a:gd name="T3" fmla="*/ 60 h 393"/>
                  <a:gd name="T4" fmla="*/ 64 w 529"/>
                  <a:gd name="T5" fmla="*/ 60 h 393"/>
                  <a:gd name="T6" fmla="*/ 28 w 529"/>
                  <a:gd name="T7" fmla="*/ 60 h 393"/>
                  <a:gd name="T8" fmla="*/ 8 w 529"/>
                  <a:gd name="T9" fmla="*/ 92 h 393"/>
                  <a:gd name="T10" fmla="*/ 0 w 529"/>
                  <a:gd name="T11" fmla="*/ 128 h 393"/>
                  <a:gd name="T12" fmla="*/ 12 w 529"/>
                  <a:gd name="T13" fmla="*/ 164 h 393"/>
                  <a:gd name="T14" fmla="*/ 16 w 529"/>
                  <a:gd name="T15" fmla="*/ 200 h 393"/>
                  <a:gd name="T16" fmla="*/ 16 w 529"/>
                  <a:gd name="T17" fmla="*/ 236 h 393"/>
                  <a:gd name="T18" fmla="*/ 20 w 529"/>
                  <a:gd name="T19" fmla="*/ 272 h 393"/>
                  <a:gd name="T20" fmla="*/ 0 w 529"/>
                  <a:gd name="T21" fmla="*/ 312 h 393"/>
                  <a:gd name="T22" fmla="*/ 16 w 529"/>
                  <a:gd name="T23" fmla="*/ 348 h 393"/>
                  <a:gd name="T24" fmla="*/ 56 w 529"/>
                  <a:gd name="T25" fmla="*/ 372 h 393"/>
                  <a:gd name="T26" fmla="*/ 92 w 529"/>
                  <a:gd name="T27" fmla="*/ 372 h 393"/>
                  <a:gd name="T28" fmla="*/ 116 w 529"/>
                  <a:gd name="T29" fmla="*/ 344 h 393"/>
                  <a:gd name="T30" fmla="*/ 144 w 529"/>
                  <a:gd name="T31" fmla="*/ 368 h 393"/>
                  <a:gd name="T32" fmla="*/ 176 w 529"/>
                  <a:gd name="T33" fmla="*/ 352 h 393"/>
                  <a:gd name="T34" fmla="*/ 212 w 529"/>
                  <a:gd name="T35" fmla="*/ 368 h 393"/>
                  <a:gd name="T36" fmla="*/ 248 w 529"/>
                  <a:gd name="T37" fmla="*/ 388 h 393"/>
                  <a:gd name="T38" fmla="*/ 280 w 529"/>
                  <a:gd name="T39" fmla="*/ 376 h 393"/>
                  <a:gd name="T40" fmla="*/ 312 w 529"/>
                  <a:gd name="T41" fmla="*/ 360 h 393"/>
                  <a:gd name="T42" fmla="*/ 336 w 529"/>
                  <a:gd name="T43" fmla="*/ 340 h 393"/>
                  <a:gd name="T44" fmla="*/ 364 w 529"/>
                  <a:gd name="T45" fmla="*/ 316 h 393"/>
                  <a:gd name="T46" fmla="*/ 400 w 529"/>
                  <a:gd name="T47" fmla="*/ 332 h 393"/>
                  <a:gd name="T48" fmla="*/ 436 w 529"/>
                  <a:gd name="T49" fmla="*/ 328 h 393"/>
                  <a:gd name="T50" fmla="*/ 456 w 529"/>
                  <a:gd name="T51" fmla="*/ 320 h 393"/>
                  <a:gd name="T52" fmla="*/ 444 w 529"/>
                  <a:gd name="T53" fmla="*/ 284 h 393"/>
                  <a:gd name="T54" fmla="*/ 436 w 529"/>
                  <a:gd name="T55" fmla="*/ 244 h 393"/>
                  <a:gd name="T56" fmla="*/ 464 w 529"/>
                  <a:gd name="T57" fmla="*/ 212 h 393"/>
                  <a:gd name="T58" fmla="*/ 500 w 529"/>
                  <a:gd name="T59" fmla="*/ 204 h 393"/>
                  <a:gd name="T60" fmla="*/ 520 w 529"/>
                  <a:gd name="T61" fmla="*/ 168 h 393"/>
                  <a:gd name="T62" fmla="*/ 524 w 529"/>
                  <a:gd name="T63" fmla="*/ 128 h 393"/>
                  <a:gd name="T64" fmla="*/ 500 w 529"/>
                  <a:gd name="T65" fmla="*/ 108 h 393"/>
                  <a:gd name="T66" fmla="*/ 468 w 529"/>
                  <a:gd name="T67" fmla="*/ 68 h 393"/>
                  <a:gd name="T68" fmla="*/ 432 w 529"/>
                  <a:gd name="T69" fmla="*/ 64 h 393"/>
                  <a:gd name="T70" fmla="*/ 400 w 529"/>
                  <a:gd name="T71" fmla="*/ 88 h 393"/>
                  <a:gd name="T72" fmla="*/ 372 w 529"/>
                  <a:gd name="T73" fmla="*/ 120 h 393"/>
                  <a:gd name="T74" fmla="*/ 336 w 529"/>
                  <a:gd name="T75" fmla="*/ 108 h 393"/>
                  <a:gd name="T76" fmla="*/ 300 w 529"/>
                  <a:gd name="T77" fmla="*/ 108 h 393"/>
                  <a:gd name="T78" fmla="*/ 264 w 529"/>
                  <a:gd name="T79" fmla="*/ 112 h 393"/>
                  <a:gd name="T80" fmla="*/ 228 w 529"/>
                  <a:gd name="T81" fmla="*/ 116 h 393"/>
                  <a:gd name="T82" fmla="*/ 196 w 529"/>
                  <a:gd name="T83" fmla="*/ 92 h 393"/>
                  <a:gd name="T84" fmla="*/ 160 w 529"/>
                  <a:gd name="T85" fmla="*/ 64 h 393"/>
                  <a:gd name="T86" fmla="*/ 128 w 529"/>
                  <a:gd name="T87" fmla="*/ 36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9" h="393">
                    <a:moveTo>
                      <a:pt x="112" y="0"/>
                    </a:moveTo>
                    <a:lnTo>
                      <a:pt x="132" y="20"/>
                    </a:lnTo>
                    <a:lnTo>
                      <a:pt x="124" y="32"/>
                    </a:lnTo>
                    <a:lnTo>
                      <a:pt x="116" y="44"/>
                    </a:lnTo>
                    <a:lnTo>
                      <a:pt x="112" y="56"/>
                    </a:lnTo>
                    <a:lnTo>
                      <a:pt x="100" y="60"/>
                    </a:lnTo>
                    <a:lnTo>
                      <a:pt x="88" y="60"/>
                    </a:lnTo>
                    <a:lnTo>
                      <a:pt x="76" y="60"/>
                    </a:lnTo>
                    <a:lnTo>
                      <a:pt x="64" y="60"/>
                    </a:lnTo>
                    <a:lnTo>
                      <a:pt x="52" y="60"/>
                    </a:lnTo>
                    <a:lnTo>
                      <a:pt x="40" y="60"/>
                    </a:lnTo>
                    <a:lnTo>
                      <a:pt x="28" y="60"/>
                    </a:lnTo>
                    <a:lnTo>
                      <a:pt x="16" y="68"/>
                    </a:lnTo>
                    <a:lnTo>
                      <a:pt x="8" y="80"/>
                    </a:lnTo>
                    <a:lnTo>
                      <a:pt x="8" y="92"/>
                    </a:lnTo>
                    <a:lnTo>
                      <a:pt x="4" y="104"/>
                    </a:lnTo>
                    <a:lnTo>
                      <a:pt x="0" y="116"/>
                    </a:lnTo>
                    <a:lnTo>
                      <a:pt x="0" y="128"/>
                    </a:lnTo>
                    <a:lnTo>
                      <a:pt x="4" y="140"/>
                    </a:lnTo>
                    <a:lnTo>
                      <a:pt x="12" y="152"/>
                    </a:lnTo>
                    <a:lnTo>
                      <a:pt x="12" y="164"/>
                    </a:lnTo>
                    <a:lnTo>
                      <a:pt x="12" y="176"/>
                    </a:lnTo>
                    <a:lnTo>
                      <a:pt x="16" y="188"/>
                    </a:lnTo>
                    <a:lnTo>
                      <a:pt x="16" y="200"/>
                    </a:lnTo>
                    <a:lnTo>
                      <a:pt x="16" y="212"/>
                    </a:lnTo>
                    <a:lnTo>
                      <a:pt x="16" y="224"/>
                    </a:lnTo>
                    <a:lnTo>
                      <a:pt x="16" y="236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20" y="272"/>
                    </a:lnTo>
                    <a:lnTo>
                      <a:pt x="8" y="284"/>
                    </a:lnTo>
                    <a:lnTo>
                      <a:pt x="4" y="296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8" y="336"/>
                    </a:lnTo>
                    <a:lnTo>
                      <a:pt x="16" y="348"/>
                    </a:lnTo>
                    <a:lnTo>
                      <a:pt x="28" y="356"/>
                    </a:lnTo>
                    <a:lnTo>
                      <a:pt x="40" y="364"/>
                    </a:lnTo>
                    <a:lnTo>
                      <a:pt x="56" y="372"/>
                    </a:lnTo>
                    <a:lnTo>
                      <a:pt x="68" y="372"/>
                    </a:lnTo>
                    <a:lnTo>
                      <a:pt x="80" y="372"/>
                    </a:lnTo>
                    <a:lnTo>
                      <a:pt x="92" y="372"/>
                    </a:lnTo>
                    <a:lnTo>
                      <a:pt x="104" y="368"/>
                    </a:lnTo>
                    <a:lnTo>
                      <a:pt x="108" y="356"/>
                    </a:lnTo>
                    <a:lnTo>
                      <a:pt x="116" y="344"/>
                    </a:lnTo>
                    <a:lnTo>
                      <a:pt x="128" y="344"/>
                    </a:lnTo>
                    <a:lnTo>
                      <a:pt x="132" y="356"/>
                    </a:lnTo>
                    <a:lnTo>
                      <a:pt x="144" y="368"/>
                    </a:lnTo>
                    <a:lnTo>
                      <a:pt x="156" y="372"/>
                    </a:lnTo>
                    <a:lnTo>
                      <a:pt x="164" y="360"/>
                    </a:lnTo>
                    <a:lnTo>
                      <a:pt x="176" y="352"/>
                    </a:lnTo>
                    <a:lnTo>
                      <a:pt x="188" y="352"/>
                    </a:lnTo>
                    <a:lnTo>
                      <a:pt x="200" y="364"/>
                    </a:lnTo>
                    <a:lnTo>
                      <a:pt x="212" y="368"/>
                    </a:lnTo>
                    <a:lnTo>
                      <a:pt x="224" y="368"/>
                    </a:lnTo>
                    <a:lnTo>
                      <a:pt x="236" y="376"/>
                    </a:lnTo>
                    <a:lnTo>
                      <a:pt x="248" y="388"/>
                    </a:lnTo>
                    <a:lnTo>
                      <a:pt x="260" y="392"/>
                    </a:lnTo>
                    <a:lnTo>
                      <a:pt x="272" y="388"/>
                    </a:lnTo>
                    <a:lnTo>
                      <a:pt x="280" y="376"/>
                    </a:lnTo>
                    <a:lnTo>
                      <a:pt x="288" y="364"/>
                    </a:lnTo>
                    <a:lnTo>
                      <a:pt x="300" y="364"/>
                    </a:lnTo>
                    <a:lnTo>
                      <a:pt x="312" y="360"/>
                    </a:lnTo>
                    <a:lnTo>
                      <a:pt x="324" y="360"/>
                    </a:lnTo>
                    <a:lnTo>
                      <a:pt x="336" y="352"/>
                    </a:lnTo>
                    <a:lnTo>
                      <a:pt x="336" y="340"/>
                    </a:lnTo>
                    <a:lnTo>
                      <a:pt x="340" y="328"/>
                    </a:lnTo>
                    <a:lnTo>
                      <a:pt x="352" y="320"/>
                    </a:lnTo>
                    <a:lnTo>
                      <a:pt x="364" y="316"/>
                    </a:lnTo>
                    <a:lnTo>
                      <a:pt x="376" y="316"/>
                    </a:lnTo>
                    <a:lnTo>
                      <a:pt x="388" y="328"/>
                    </a:lnTo>
                    <a:lnTo>
                      <a:pt x="400" y="332"/>
                    </a:lnTo>
                    <a:lnTo>
                      <a:pt x="412" y="324"/>
                    </a:lnTo>
                    <a:lnTo>
                      <a:pt x="424" y="324"/>
                    </a:lnTo>
                    <a:lnTo>
                      <a:pt x="436" y="328"/>
                    </a:lnTo>
                    <a:lnTo>
                      <a:pt x="448" y="328"/>
                    </a:lnTo>
                    <a:lnTo>
                      <a:pt x="460" y="332"/>
                    </a:lnTo>
                    <a:lnTo>
                      <a:pt x="456" y="320"/>
                    </a:lnTo>
                    <a:lnTo>
                      <a:pt x="448" y="308"/>
                    </a:lnTo>
                    <a:lnTo>
                      <a:pt x="448" y="296"/>
                    </a:lnTo>
                    <a:lnTo>
                      <a:pt x="444" y="284"/>
                    </a:lnTo>
                    <a:lnTo>
                      <a:pt x="440" y="272"/>
                    </a:lnTo>
                    <a:lnTo>
                      <a:pt x="436" y="256"/>
                    </a:lnTo>
                    <a:lnTo>
                      <a:pt x="436" y="244"/>
                    </a:lnTo>
                    <a:lnTo>
                      <a:pt x="440" y="232"/>
                    </a:lnTo>
                    <a:lnTo>
                      <a:pt x="452" y="224"/>
                    </a:lnTo>
                    <a:lnTo>
                      <a:pt x="464" y="212"/>
                    </a:lnTo>
                    <a:lnTo>
                      <a:pt x="476" y="212"/>
                    </a:lnTo>
                    <a:lnTo>
                      <a:pt x="488" y="208"/>
                    </a:lnTo>
                    <a:lnTo>
                      <a:pt x="500" y="204"/>
                    </a:lnTo>
                    <a:lnTo>
                      <a:pt x="504" y="192"/>
                    </a:lnTo>
                    <a:lnTo>
                      <a:pt x="512" y="180"/>
                    </a:lnTo>
                    <a:lnTo>
                      <a:pt x="520" y="168"/>
                    </a:lnTo>
                    <a:lnTo>
                      <a:pt x="524" y="156"/>
                    </a:lnTo>
                    <a:lnTo>
                      <a:pt x="528" y="144"/>
                    </a:lnTo>
                    <a:lnTo>
                      <a:pt x="524" y="128"/>
                    </a:lnTo>
                    <a:lnTo>
                      <a:pt x="512" y="124"/>
                    </a:lnTo>
                    <a:lnTo>
                      <a:pt x="500" y="120"/>
                    </a:lnTo>
                    <a:lnTo>
                      <a:pt x="500" y="108"/>
                    </a:lnTo>
                    <a:lnTo>
                      <a:pt x="500" y="96"/>
                    </a:lnTo>
                    <a:lnTo>
                      <a:pt x="488" y="84"/>
                    </a:lnTo>
                    <a:lnTo>
                      <a:pt x="468" y="68"/>
                    </a:lnTo>
                    <a:lnTo>
                      <a:pt x="456" y="64"/>
                    </a:lnTo>
                    <a:lnTo>
                      <a:pt x="444" y="64"/>
                    </a:lnTo>
                    <a:lnTo>
                      <a:pt x="432" y="64"/>
                    </a:lnTo>
                    <a:lnTo>
                      <a:pt x="416" y="68"/>
                    </a:lnTo>
                    <a:lnTo>
                      <a:pt x="404" y="76"/>
                    </a:lnTo>
                    <a:lnTo>
                      <a:pt x="400" y="88"/>
                    </a:lnTo>
                    <a:lnTo>
                      <a:pt x="396" y="100"/>
                    </a:lnTo>
                    <a:lnTo>
                      <a:pt x="384" y="112"/>
                    </a:lnTo>
                    <a:lnTo>
                      <a:pt x="372" y="120"/>
                    </a:lnTo>
                    <a:lnTo>
                      <a:pt x="360" y="120"/>
                    </a:lnTo>
                    <a:lnTo>
                      <a:pt x="348" y="112"/>
                    </a:lnTo>
                    <a:lnTo>
                      <a:pt x="336" y="108"/>
                    </a:lnTo>
                    <a:lnTo>
                      <a:pt x="324" y="108"/>
                    </a:lnTo>
                    <a:lnTo>
                      <a:pt x="312" y="108"/>
                    </a:lnTo>
                    <a:lnTo>
                      <a:pt x="300" y="108"/>
                    </a:lnTo>
                    <a:lnTo>
                      <a:pt x="288" y="108"/>
                    </a:lnTo>
                    <a:lnTo>
                      <a:pt x="276" y="108"/>
                    </a:lnTo>
                    <a:lnTo>
                      <a:pt x="264" y="112"/>
                    </a:lnTo>
                    <a:lnTo>
                      <a:pt x="252" y="116"/>
                    </a:lnTo>
                    <a:lnTo>
                      <a:pt x="240" y="116"/>
                    </a:lnTo>
                    <a:lnTo>
                      <a:pt x="228" y="116"/>
                    </a:lnTo>
                    <a:lnTo>
                      <a:pt x="216" y="116"/>
                    </a:lnTo>
                    <a:lnTo>
                      <a:pt x="204" y="104"/>
                    </a:lnTo>
                    <a:lnTo>
                      <a:pt x="196" y="92"/>
                    </a:lnTo>
                    <a:lnTo>
                      <a:pt x="184" y="84"/>
                    </a:lnTo>
                    <a:lnTo>
                      <a:pt x="172" y="68"/>
                    </a:lnTo>
                    <a:lnTo>
                      <a:pt x="160" y="64"/>
                    </a:lnTo>
                    <a:lnTo>
                      <a:pt x="144" y="60"/>
                    </a:lnTo>
                    <a:lnTo>
                      <a:pt x="136" y="48"/>
                    </a:lnTo>
                    <a:lnTo>
                      <a:pt x="128" y="36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" name="Freeform 248"/>
              <p:cNvSpPr>
                <a:spLocks noChangeAspect="1"/>
              </p:cNvSpPr>
              <p:nvPr/>
            </p:nvSpPr>
            <p:spPr bwMode="auto">
              <a:xfrm>
                <a:off x="2860990" y="2276830"/>
                <a:ext cx="397892" cy="616090"/>
              </a:xfrm>
              <a:custGeom>
                <a:avLst/>
                <a:gdLst>
                  <a:gd name="T0" fmla="*/ 156 w 377"/>
                  <a:gd name="T1" fmla="*/ 4 h 613"/>
                  <a:gd name="T2" fmla="*/ 148 w 377"/>
                  <a:gd name="T3" fmla="*/ 32 h 613"/>
                  <a:gd name="T4" fmla="*/ 124 w 377"/>
                  <a:gd name="T5" fmla="*/ 64 h 613"/>
                  <a:gd name="T6" fmla="*/ 108 w 377"/>
                  <a:gd name="T7" fmla="*/ 104 h 613"/>
                  <a:gd name="T8" fmla="*/ 92 w 377"/>
                  <a:gd name="T9" fmla="*/ 140 h 613"/>
                  <a:gd name="T10" fmla="*/ 60 w 377"/>
                  <a:gd name="T11" fmla="*/ 172 h 613"/>
                  <a:gd name="T12" fmla="*/ 40 w 377"/>
                  <a:gd name="T13" fmla="*/ 204 h 613"/>
                  <a:gd name="T14" fmla="*/ 32 w 377"/>
                  <a:gd name="T15" fmla="*/ 244 h 613"/>
                  <a:gd name="T16" fmla="*/ 24 w 377"/>
                  <a:gd name="T17" fmla="*/ 280 h 613"/>
                  <a:gd name="T18" fmla="*/ 40 w 377"/>
                  <a:gd name="T19" fmla="*/ 316 h 613"/>
                  <a:gd name="T20" fmla="*/ 40 w 377"/>
                  <a:gd name="T21" fmla="*/ 352 h 613"/>
                  <a:gd name="T22" fmla="*/ 16 w 377"/>
                  <a:gd name="T23" fmla="*/ 384 h 613"/>
                  <a:gd name="T24" fmla="*/ 0 w 377"/>
                  <a:gd name="T25" fmla="*/ 416 h 613"/>
                  <a:gd name="T26" fmla="*/ 32 w 377"/>
                  <a:gd name="T27" fmla="*/ 440 h 613"/>
                  <a:gd name="T28" fmla="*/ 36 w 377"/>
                  <a:gd name="T29" fmla="*/ 476 h 613"/>
                  <a:gd name="T30" fmla="*/ 16 w 377"/>
                  <a:gd name="T31" fmla="*/ 508 h 613"/>
                  <a:gd name="T32" fmla="*/ 28 w 377"/>
                  <a:gd name="T33" fmla="*/ 540 h 613"/>
                  <a:gd name="T34" fmla="*/ 68 w 377"/>
                  <a:gd name="T35" fmla="*/ 576 h 613"/>
                  <a:gd name="T36" fmla="*/ 104 w 377"/>
                  <a:gd name="T37" fmla="*/ 600 h 613"/>
                  <a:gd name="T38" fmla="*/ 140 w 377"/>
                  <a:gd name="T39" fmla="*/ 604 h 613"/>
                  <a:gd name="T40" fmla="*/ 176 w 377"/>
                  <a:gd name="T41" fmla="*/ 596 h 613"/>
                  <a:gd name="T42" fmla="*/ 212 w 377"/>
                  <a:gd name="T43" fmla="*/ 592 h 613"/>
                  <a:gd name="T44" fmla="*/ 248 w 377"/>
                  <a:gd name="T45" fmla="*/ 604 h 613"/>
                  <a:gd name="T46" fmla="*/ 260 w 377"/>
                  <a:gd name="T47" fmla="*/ 612 h 613"/>
                  <a:gd name="T48" fmla="*/ 288 w 377"/>
                  <a:gd name="T49" fmla="*/ 592 h 613"/>
                  <a:gd name="T50" fmla="*/ 296 w 377"/>
                  <a:gd name="T51" fmla="*/ 556 h 613"/>
                  <a:gd name="T52" fmla="*/ 304 w 377"/>
                  <a:gd name="T53" fmla="*/ 520 h 613"/>
                  <a:gd name="T54" fmla="*/ 320 w 377"/>
                  <a:gd name="T55" fmla="*/ 484 h 613"/>
                  <a:gd name="T56" fmla="*/ 344 w 377"/>
                  <a:gd name="T57" fmla="*/ 452 h 613"/>
                  <a:gd name="T58" fmla="*/ 368 w 377"/>
                  <a:gd name="T59" fmla="*/ 428 h 613"/>
                  <a:gd name="T60" fmla="*/ 376 w 377"/>
                  <a:gd name="T61" fmla="*/ 388 h 613"/>
                  <a:gd name="T62" fmla="*/ 348 w 377"/>
                  <a:gd name="T63" fmla="*/ 368 h 613"/>
                  <a:gd name="T64" fmla="*/ 312 w 377"/>
                  <a:gd name="T65" fmla="*/ 360 h 613"/>
                  <a:gd name="T66" fmla="*/ 304 w 377"/>
                  <a:gd name="T67" fmla="*/ 324 h 613"/>
                  <a:gd name="T68" fmla="*/ 340 w 377"/>
                  <a:gd name="T69" fmla="*/ 312 h 613"/>
                  <a:gd name="T70" fmla="*/ 344 w 377"/>
                  <a:gd name="T71" fmla="*/ 276 h 613"/>
                  <a:gd name="T72" fmla="*/ 312 w 377"/>
                  <a:gd name="T73" fmla="*/ 244 h 613"/>
                  <a:gd name="T74" fmla="*/ 296 w 377"/>
                  <a:gd name="T75" fmla="*/ 200 h 613"/>
                  <a:gd name="T76" fmla="*/ 292 w 377"/>
                  <a:gd name="T77" fmla="*/ 176 h 613"/>
                  <a:gd name="T78" fmla="*/ 320 w 377"/>
                  <a:gd name="T79" fmla="*/ 140 h 613"/>
                  <a:gd name="T80" fmla="*/ 336 w 377"/>
                  <a:gd name="T81" fmla="*/ 104 h 613"/>
                  <a:gd name="T82" fmla="*/ 300 w 377"/>
                  <a:gd name="T83" fmla="*/ 88 h 613"/>
                  <a:gd name="T84" fmla="*/ 264 w 377"/>
                  <a:gd name="T85" fmla="*/ 72 h 613"/>
                  <a:gd name="T86" fmla="*/ 220 w 377"/>
                  <a:gd name="T87" fmla="*/ 40 h 613"/>
                  <a:gd name="T88" fmla="*/ 180 w 377"/>
                  <a:gd name="T89" fmla="*/ 4 h 613"/>
                  <a:gd name="T90" fmla="*/ 140 w 377"/>
                  <a:gd name="T91" fmla="*/ 4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7" h="613">
                    <a:moveTo>
                      <a:pt x="140" y="4"/>
                    </a:moveTo>
                    <a:lnTo>
                      <a:pt x="168" y="0"/>
                    </a:lnTo>
                    <a:lnTo>
                      <a:pt x="156" y="4"/>
                    </a:lnTo>
                    <a:lnTo>
                      <a:pt x="140" y="4"/>
                    </a:lnTo>
                    <a:lnTo>
                      <a:pt x="148" y="20"/>
                    </a:lnTo>
                    <a:lnTo>
                      <a:pt x="148" y="32"/>
                    </a:lnTo>
                    <a:lnTo>
                      <a:pt x="140" y="44"/>
                    </a:lnTo>
                    <a:lnTo>
                      <a:pt x="136" y="56"/>
                    </a:lnTo>
                    <a:lnTo>
                      <a:pt x="124" y="64"/>
                    </a:lnTo>
                    <a:lnTo>
                      <a:pt x="120" y="76"/>
                    </a:lnTo>
                    <a:lnTo>
                      <a:pt x="112" y="92"/>
                    </a:lnTo>
                    <a:lnTo>
                      <a:pt x="108" y="104"/>
                    </a:lnTo>
                    <a:lnTo>
                      <a:pt x="104" y="116"/>
                    </a:lnTo>
                    <a:lnTo>
                      <a:pt x="96" y="128"/>
                    </a:lnTo>
                    <a:lnTo>
                      <a:pt x="92" y="140"/>
                    </a:lnTo>
                    <a:lnTo>
                      <a:pt x="84" y="152"/>
                    </a:lnTo>
                    <a:lnTo>
                      <a:pt x="72" y="164"/>
                    </a:lnTo>
                    <a:lnTo>
                      <a:pt x="60" y="172"/>
                    </a:lnTo>
                    <a:lnTo>
                      <a:pt x="48" y="180"/>
                    </a:lnTo>
                    <a:lnTo>
                      <a:pt x="44" y="192"/>
                    </a:lnTo>
                    <a:lnTo>
                      <a:pt x="40" y="204"/>
                    </a:lnTo>
                    <a:lnTo>
                      <a:pt x="36" y="220"/>
                    </a:lnTo>
                    <a:lnTo>
                      <a:pt x="32" y="232"/>
                    </a:lnTo>
                    <a:lnTo>
                      <a:pt x="32" y="244"/>
                    </a:lnTo>
                    <a:lnTo>
                      <a:pt x="28" y="256"/>
                    </a:lnTo>
                    <a:lnTo>
                      <a:pt x="24" y="268"/>
                    </a:lnTo>
                    <a:lnTo>
                      <a:pt x="24" y="280"/>
                    </a:lnTo>
                    <a:lnTo>
                      <a:pt x="32" y="292"/>
                    </a:lnTo>
                    <a:lnTo>
                      <a:pt x="40" y="304"/>
                    </a:lnTo>
                    <a:lnTo>
                      <a:pt x="40" y="316"/>
                    </a:lnTo>
                    <a:lnTo>
                      <a:pt x="40" y="328"/>
                    </a:lnTo>
                    <a:lnTo>
                      <a:pt x="40" y="340"/>
                    </a:lnTo>
                    <a:lnTo>
                      <a:pt x="40" y="352"/>
                    </a:lnTo>
                    <a:lnTo>
                      <a:pt x="40" y="364"/>
                    </a:lnTo>
                    <a:lnTo>
                      <a:pt x="28" y="376"/>
                    </a:lnTo>
                    <a:lnTo>
                      <a:pt x="16" y="384"/>
                    </a:lnTo>
                    <a:lnTo>
                      <a:pt x="4" y="392"/>
                    </a:lnTo>
                    <a:lnTo>
                      <a:pt x="0" y="404"/>
                    </a:lnTo>
                    <a:lnTo>
                      <a:pt x="0" y="416"/>
                    </a:lnTo>
                    <a:lnTo>
                      <a:pt x="12" y="424"/>
                    </a:lnTo>
                    <a:lnTo>
                      <a:pt x="24" y="428"/>
                    </a:lnTo>
                    <a:lnTo>
                      <a:pt x="32" y="440"/>
                    </a:lnTo>
                    <a:lnTo>
                      <a:pt x="36" y="452"/>
                    </a:lnTo>
                    <a:lnTo>
                      <a:pt x="36" y="464"/>
                    </a:lnTo>
                    <a:lnTo>
                      <a:pt x="36" y="476"/>
                    </a:lnTo>
                    <a:lnTo>
                      <a:pt x="36" y="492"/>
                    </a:lnTo>
                    <a:lnTo>
                      <a:pt x="28" y="504"/>
                    </a:lnTo>
                    <a:lnTo>
                      <a:pt x="16" y="508"/>
                    </a:lnTo>
                    <a:lnTo>
                      <a:pt x="12" y="520"/>
                    </a:lnTo>
                    <a:lnTo>
                      <a:pt x="16" y="532"/>
                    </a:lnTo>
                    <a:lnTo>
                      <a:pt x="28" y="540"/>
                    </a:lnTo>
                    <a:lnTo>
                      <a:pt x="40" y="548"/>
                    </a:lnTo>
                    <a:lnTo>
                      <a:pt x="60" y="564"/>
                    </a:lnTo>
                    <a:lnTo>
                      <a:pt x="68" y="576"/>
                    </a:lnTo>
                    <a:lnTo>
                      <a:pt x="80" y="584"/>
                    </a:lnTo>
                    <a:lnTo>
                      <a:pt x="92" y="596"/>
                    </a:lnTo>
                    <a:lnTo>
                      <a:pt x="104" y="600"/>
                    </a:lnTo>
                    <a:lnTo>
                      <a:pt x="116" y="604"/>
                    </a:lnTo>
                    <a:lnTo>
                      <a:pt x="128" y="604"/>
                    </a:lnTo>
                    <a:lnTo>
                      <a:pt x="140" y="604"/>
                    </a:lnTo>
                    <a:lnTo>
                      <a:pt x="152" y="604"/>
                    </a:lnTo>
                    <a:lnTo>
                      <a:pt x="164" y="600"/>
                    </a:lnTo>
                    <a:lnTo>
                      <a:pt x="176" y="596"/>
                    </a:lnTo>
                    <a:lnTo>
                      <a:pt x="188" y="592"/>
                    </a:lnTo>
                    <a:lnTo>
                      <a:pt x="200" y="592"/>
                    </a:lnTo>
                    <a:lnTo>
                      <a:pt x="212" y="592"/>
                    </a:lnTo>
                    <a:lnTo>
                      <a:pt x="224" y="592"/>
                    </a:lnTo>
                    <a:lnTo>
                      <a:pt x="240" y="592"/>
                    </a:lnTo>
                    <a:lnTo>
                      <a:pt x="248" y="604"/>
                    </a:lnTo>
                    <a:lnTo>
                      <a:pt x="260" y="612"/>
                    </a:lnTo>
                    <a:lnTo>
                      <a:pt x="272" y="612"/>
                    </a:lnTo>
                    <a:lnTo>
                      <a:pt x="260" y="612"/>
                    </a:lnTo>
                    <a:lnTo>
                      <a:pt x="272" y="608"/>
                    </a:lnTo>
                    <a:lnTo>
                      <a:pt x="276" y="596"/>
                    </a:lnTo>
                    <a:lnTo>
                      <a:pt x="288" y="592"/>
                    </a:lnTo>
                    <a:lnTo>
                      <a:pt x="288" y="580"/>
                    </a:lnTo>
                    <a:lnTo>
                      <a:pt x="288" y="568"/>
                    </a:lnTo>
                    <a:lnTo>
                      <a:pt x="296" y="556"/>
                    </a:lnTo>
                    <a:lnTo>
                      <a:pt x="300" y="544"/>
                    </a:lnTo>
                    <a:lnTo>
                      <a:pt x="304" y="532"/>
                    </a:lnTo>
                    <a:lnTo>
                      <a:pt x="304" y="520"/>
                    </a:lnTo>
                    <a:lnTo>
                      <a:pt x="308" y="508"/>
                    </a:lnTo>
                    <a:lnTo>
                      <a:pt x="316" y="496"/>
                    </a:lnTo>
                    <a:lnTo>
                      <a:pt x="320" y="484"/>
                    </a:lnTo>
                    <a:lnTo>
                      <a:pt x="324" y="472"/>
                    </a:lnTo>
                    <a:lnTo>
                      <a:pt x="328" y="460"/>
                    </a:lnTo>
                    <a:lnTo>
                      <a:pt x="344" y="452"/>
                    </a:lnTo>
                    <a:lnTo>
                      <a:pt x="356" y="452"/>
                    </a:lnTo>
                    <a:lnTo>
                      <a:pt x="368" y="440"/>
                    </a:lnTo>
                    <a:lnTo>
                      <a:pt x="368" y="428"/>
                    </a:lnTo>
                    <a:lnTo>
                      <a:pt x="368" y="416"/>
                    </a:lnTo>
                    <a:lnTo>
                      <a:pt x="376" y="400"/>
                    </a:lnTo>
                    <a:lnTo>
                      <a:pt x="376" y="388"/>
                    </a:lnTo>
                    <a:lnTo>
                      <a:pt x="372" y="376"/>
                    </a:lnTo>
                    <a:lnTo>
                      <a:pt x="360" y="372"/>
                    </a:lnTo>
                    <a:lnTo>
                      <a:pt x="348" y="368"/>
                    </a:lnTo>
                    <a:lnTo>
                      <a:pt x="336" y="368"/>
                    </a:lnTo>
                    <a:lnTo>
                      <a:pt x="324" y="368"/>
                    </a:lnTo>
                    <a:lnTo>
                      <a:pt x="312" y="360"/>
                    </a:lnTo>
                    <a:lnTo>
                      <a:pt x="304" y="348"/>
                    </a:lnTo>
                    <a:lnTo>
                      <a:pt x="304" y="336"/>
                    </a:lnTo>
                    <a:lnTo>
                      <a:pt x="304" y="324"/>
                    </a:lnTo>
                    <a:lnTo>
                      <a:pt x="316" y="320"/>
                    </a:lnTo>
                    <a:lnTo>
                      <a:pt x="328" y="320"/>
                    </a:lnTo>
                    <a:lnTo>
                      <a:pt x="340" y="312"/>
                    </a:lnTo>
                    <a:lnTo>
                      <a:pt x="348" y="300"/>
                    </a:lnTo>
                    <a:lnTo>
                      <a:pt x="352" y="288"/>
                    </a:lnTo>
                    <a:lnTo>
                      <a:pt x="344" y="276"/>
                    </a:lnTo>
                    <a:lnTo>
                      <a:pt x="332" y="272"/>
                    </a:lnTo>
                    <a:lnTo>
                      <a:pt x="320" y="256"/>
                    </a:lnTo>
                    <a:lnTo>
                      <a:pt x="312" y="244"/>
                    </a:lnTo>
                    <a:lnTo>
                      <a:pt x="308" y="232"/>
                    </a:lnTo>
                    <a:lnTo>
                      <a:pt x="300" y="216"/>
                    </a:lnTo>
                    <a:lnTo>
                      <a:pt x="296" y="200"/>
                    </a:lnTo>
                    <a:lnTo>
                      <a:pt x="284" y="192"/>
                    </a:lnTo>
                    <a:lnTo>
                      <a:pt x="280" y="180"/>
                    </a:lnTo>
                    <a:lnTo>
                      <a:pt x="292" y="176"/>
                    </a:lnTo>
                    <a:lnTo>
                      <a:pt x="300" y="164"/>
                    </a:lnTo>
                    <a:lnTo>
                      <a:pt x="308" y="152"/>
                    </a:lnTo>
                    <a:lnTo>
                      <a:pt x="320" y="140"/>
                    </a:lnTo>
                    <a:lnTo>
                      <a:pt x="328" y="128"/>
                    </a:lnTo>
                    <a:lnTo>
                      <a:pt x="336" y="116"/>
                    </a:lnTo>
                    <a:lnTo>
                      <a:pt x="336" y="104"/>
                    </a:lnTo>
                    <a:lnTo>
                      <a:pt x="324" y="96"/>
                    </a:lnTo>
                    <a:lnTo>
                      <a:pt x="312" y="88"/>
                    </a:lnTo>
                    <a:lnTo>
                      <a:pt x="300" y="88"/>
                    </a:lnTo>
                    <a:lnTo>
                      <a:pt x="288" y="88"/>
                    </a:lnTo>
                    <a:lnTo>
                      <a:pt x="276" y="84"/>
                    </a:lnTo>
                    <a:lnTo>
                      <a:pt x="264" y="72"/>
                    </a:lnTo>
                    <a:lnTo>
                      <a:pt x="248" y="56"/>
                    </a:lnTo>
                    <a:lnTo>
                      <a:pt x="236" y="48"/>
                    </a:lnTo>
                    <a:lnTo>
                      <a:pt x="220" y="40"/>
                    </a:lnTo>
                    <a:lnTo>
                      <a:pt x="208" y="24"/>
                    </a:lnTo>
                    <a:lnTo>
                      <a:pt x="192" y="8"/>
                    </a:lnTo>
                    <a:lnTo>
                      <a:pt x="180" y="4"/>
                    </a:lnTo>
                    <a:lnTo>
                      <a:pt x="168" y="4"/>
                    </a:lnTo>
                    <a:lnTo>
                      <a:pt x="156" y="4"/>
                    </a:lnTo>
                    <a:lnTo>
                      <a:pt x="140" y="4"/>
                    </a:lnTo>
                    <a:lnTo>
                      <a:pt x="140" y="4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" name="Freeform 262"/>
              <p:cNvSpPr>
                <a:spLocks noChangeAspect="1"/>
              </p:cNvSpPr>
              <p:nvPr/>
            </p:nvSpPr>
            <p:spPr bwMode="auto">
              <a:xfrm>
                <a:off x="3874974" y="4184141"/>
                <a:ext cx="53907" cy="74445"/>
              </a:xfrm>
              <a:custGeom>
                <a:avLst/>
                <a:gdLst>
                  <a:gd name="T0" fmla="*/ 33 w 52"/>
                  <a:gd name="T1" fmla="*/ 18 h 76"/>
                  <a:gd name="T2" fmla="*/ 51 w 52"/>
                  <a:gd name="T3" fmla="*/ 33 h 76"/>
                  <a:gd name="T4" fmla="*/ 48 w 52"/>
                  <a:gd name="T5" fmla="*/ 24 h 76"/>
                  <a:gd name="T6" fmla="*/ 33 w 52"/>
                  <a:gd name="T7" fmla="*/ 18 h 76"/>
                  <a:gd name="T8" fmla="*/ 36 w 52"/>
                  <a:gd name="T9" fmla="*/ 6 h 76"/>
                  <a:gd name="T10" fmla="*/ 24 w 52"/>
                  <a:gd name="T11" fmla="*/ 0 h 76"/>
                  <a:gd name="T12" fmla="*/ 15 w 52"/>
                  <a:gd name="T13" fmla="*/ 3 h 76"/>
                  <a:gd name="T14" fmla="*/ 9 w 52"/>
                  <a:gd name="T15" fmla="*/ 12 h 76"/>
                  <a:gd name="T16" fmla="*/ 9 w 52"/>
                  <a:gd name="T17" fmla="*/ 21 h 76"/>
                  <a:gd name="T18" fmla="*/ 9 w 52"/>
                  <a:gd name="T19" fmla="*/ 30 h 76"/>
                  <a:gd name="T20" fmla="*/ 9 w 52"/>
                  <a:gd name="T21" fmla="*/ 39 h 76"/>
                  <a:gd name="T22" fmla="*/ 9 w 52"/>
                  <a:gd name="T23" fmla="*/ 48 h 76"/>
                  <a:gd name="T24" fmla="*/ 3 w 52"/>
                  <a:gd name="T25" fmla="*/ 57 h 76"/>
                  <a:gd name="T26" fmla="*/ 0 w 52"/>
                  <a:gd name="T27" fmla="*/ 66 h 76"/>
                  <a:gd name="T28" fmla="*/ 0 w 52"/>
                  <a:gd name="T29" fmla="*/ 75 h 76"/>
                  <a:gd name="T30" fmla="*/ 9 w 52"/>
                  <a:gd name="T31" fmla="*/ 75 h 76"/>
                  <a:gd name="T32" fmla="*/ 18 w 52"/>
                  <a:gd name="T33" fmla="*/ 75 h 76"/>
                  <a:gd name="T34" fmla="*/ 27 w 52"/>
                  <a:gd name="T35" fmla="*/ 69 h 76"/>
                  <a:gd name="T36" fmla="*/ 30 w 52"/>
                  <a:gd name="T37" fmla="*/ 60 h 76"/>
                  <a:gd name="T38" fmla="*/ 39 w 52"/>
                  <a:gd name="T39" fmla="*/ 54 h 76"/>
                  <a:gd name="T40" fmla="*/ 48 w 52"/>
                  <a:gd name="T41" fmla="*/ 54 h 76"/>
                  <a:gd name="T42" fmla="*/ 51 w 52"/>
                  <a:gd name="T43" fmla="*/ 45 h 76"/>
                  <a:gd name="T44" fmla="*/ 51 w 52"/>
                  <a:gd name="T45" fmla="*/ 36 h 76"/>
                  <a:gd name="T46" fmla="*/ 45 w 52"/>
                  <a:gd name="T47" fmla="*/ 27 h 76"/>
                  <a:gd name="T48" fmla="*/ 33 w 52"/>
                  <a:gd name="T49" fmla="*/ 1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76">
                    <a:moveTo>
                      <a:pt x="33" y="18"/>
                    </a:moveTo>
                    <a:lnTo>
                      <a:pt x="51" y="33"/>
                    </a:lnTo>
                    <a:lnTo>
                      <a:pt x="48" y="24"/>
                    </a:lnTo>
                    <a:lnTo>
                      <a:pt x="33" y="18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5" y="3"/>
                    </a:lnTo>
                    <a:lnTo>
                      <a:pt x="9" y="12"/>
                    </a:lnTo>
                    <a:lnTo>
                      <a:pt x="9" y="21"/>
                    </a:lnTo>
                    <a:lnTo>
                      <a:pt x="9" y="30"/>
                    </a:lnTo>
                    <a:lnTo>
                      <a:pt x="9" y="39"/>
                    </a:lnTo>
                    <a:lnTo>
                      <a:pt x="9" y="48"/>
                    </a:lnTo>
                    <a:lnTo>
                      <a:pt x="3" y="57"/>
                    </a:lnTo>
                    <a:lnTo>
                      <a:pt x="0" y="66"/>
                    </a:lnTo>
                    <a:lnTo>
                      <a:pt x="0" y="75"/>
                    </a:lnTo>
                    <a:lnTo>
                      <a:pt x="9" y="75"/>
                    </a:lnTo>
                    <a:lnTo>
                      <a:pt x="18" y="75"/>
                    </a:lnTo>
                    <a:lnTo>
                      <a:pt x="27" y="69"/>
                    </a:lnTo>
                    <a:lnTo>
                      <a:pt x="30" y="60"/>
                    </a:lnTo>
                    <a:lnTo>
                      <a:pt x="39" y="54"/>
                    </a:lnTo>
                    <a:lnTo>
                      <a:pt x="48" y="54"/>
                    </a:lnTo>
                    <a:lnTo>
                      <a:pt x="51" y="45"/>
                    </a:lnTo>
                    <a:lnTo>
                      <a:pt x="51" y="36"/>
                    </a:lnTo>
                    <a:lnTo>
                      <a:pt x="45" y="27"/>
                    </a:lnTo>
                    <a:lnTo>
                      <a:pt x="33" y="1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" name="Freeform 268"/>
              <p:cNvSpPr>
                <a:spLocks noChangeAspect="1"/>
              </p:cNvSpPr>
              <p:nvPr/>
            </p:nvSpPr>
            <p:spPr bwMode="auto">
              <a:xfrm>
                <a:off x="4093171" y="4671880"/>
                <a:ext cx="682834" cy="482604"/>
              </a:xfrm>
              <a:custGeom>
                <a:avLst/>
                <a:gdLst>
                  <a:gd name="T0" fmla="*/ 616 w 653"/>
                  <a:gd name="T1" fmla="*/ 164 h 481"/>
                  <a:gd name="T2" fmla="*/ 648 w 653"/>
                  <a:gd name="T3" fmla="*/ 144 h 481"/>
                  <a:gd name="T4" fmla="*/ 644 w 653"/>
                  <a:gd name="T5" fmla="*/ 104 h 481"/>
                  <a:gd name="T6" fmla="*/ 636 w 653"/>
                  <a:gd name="T7" fmla="*/ 68 h 481"/>
                  <a:gd name="T8" fmla="*/ 628 w 653"/>
                  <a:gd name="T9" fmla="*/ 32 h 481"/>
                  <a:gd name="T10" fmla="*/ 612 w 653"/>
                  <a:gd name="T11" fmla="*/ 0 h 481"/>
                  <a:gd name="T12" fmla="*/ 572 w 653"/>
                  <a:gd name="T13" fmla="*/ 4 h 481"/>
                  <a:gd name="T14" fmla="*/ 536 w 653"/>
                  <a:gd name="T15" fmla="*/ 4 h 481"/>
                  <a:gd name="T16" fmla="*/ 500 w 653"/>
                  <a:gd name="T17" fmla="*/ 20 h 481"/>
                  <a:gd name="T18" fmla="*/ 460 w 653"/>
                  <a:gd name="T19" fmla="*/ 24 h 481"/>
                  <a:gd name="T20" fmla="*/ 424 w 653"/>
                  <a:gd name="T21" fmla="*/ 36 h 481"/>
                  <a:gd name="T22" fmla="*/ 392 w 653"/>
                  <a:gd name="T23" fmla="*/ 32 h 481"/>
                  <a:gd name="T24" fmla="*/ 352 w 653"/>
                  <a:gd name="T25" fmla="*/ 16 h 481"/>
                  <a:gd name="T26" fmla="*/ 316 w 653"/>
                  <a:gd name="T27" fmla="*/ 36 h 481"/>
                  <a:gd name="T28" fmla="*/ 280 w 653"/>
                  <a:gd name="T29" fmla="*/ 36 h 481"/>
                  <a:gd name="T30" fmla="*/ 248 w 653"/>
                  <a:gd name="T31" fmla="*/ 12 h 481"/>
                  <a:gd name="T32" fmla="*/ 208 w 653"/>
                  <a:gd name="T33" fmla="*/ 24 h 481"/>
                  <a:gd name="T34" fmla="*/ 172 w 653"/>
                  <a:gd name="T35" fmla="*/ 28 h 481"/>
                  <a:gd name="T36" fmla="*/ 144 w 653"/>
                  <a:gd name="T37" fmla="*/ 60 h 481"/>
                  <a:gd name="T38" fmla="*/ 108 w 653"/>
                  <a:gd name="T39" fmla="*/ 64 h 481"/>
                  <a:gd name="T40" fmla="*/ 68 w 653"/>
                  <a:gd name="T41" fmla="*/ 44 h 481"/>
                  <a:gd name="T42" fmla="*/ 32 w 653"/>
                  <a:gd name="T43" fmla="*/ 24 h 481"/>
                  <a:gd name="T44" fmla="*/ 0 w 653"/>
                  <a:gd name="T45" fmla="*/ 48 h 481"/>
                  <a:gd name="T46" fmla="*/ 20 w 653"/>
                  <a:gd name="T47" fmla="*/ 84 h 481"/>
                  <a:gd name="T48" fmla="*/ 20 w 653"/>
                  <a:gd name="T49" fmla="*/ 120 h 481"/>
                  <a:gd name="T50" fmla="*/ 16 w 653"/>
                  <a:gd name="T51" fmla="*/ 160 h 481"/>
                  <a:gd name="T52" fmla="*/ 8 w 653"/>
                  <a:gd name="T53" fmla="*/ 196 h 481"/>
                  <a:gd name="T54" fmla="*/ 0 w 653"/>
                  <a:gd name="T55" fmla="*/ 232 h 481"/>
                  <a:gd name="T56" fmla="*/ 0 w 653"/>
                  <a:gd name="T57" fmla="*/ 268 h 481"/>
                  <a:gd name="T58" fmla="*/ 0 w 653"/>
                  <a:gd name="T59" fmla="*/ 304 h 481"/>
                  <a:gd name="T60" fmla="*/ 36 w 653"/>
                  <a:gd name="T61" fmla="*/ 344 h 481"/>
                  <a:gd name="T62" fmla="*/ 32 w 653"/>
                  <a:gd name="T63" fmla="*/ 380 h 481"/>
                  <a:gd name="T64" fmla="*/ 52 w 653"/>
                  <a:gd name="T65" fmla="*/ 416 h 481"/>
                  <a:gd name="T66" fmla="*/ 68 w 653"/>
                  <a:gd name="T67" fmla="*/ 452 h 481"/>
                  <a:gd name="T68" fmla="*/ 104 w 653"/>
                  <a:gd name="T69" fmla="*/ 464 h 481"/>
                  <a:gd name="T70" fmla="*/ 136 w 653"/>
                  <a:gd name="T71" fmla="*/ 480 h 481"/>
                  <a:gd name="T72" fmla="*/ 160 w 653"/>
                  <a:gd name="T73" fmla="*/ 452 h 481"/>
                  <a:gd name="T74" fmla="*/ 196 w 653"/>
                  <a:gd name="T75" fmla="*/ 432 h 481"/>
                  <a:gd name="T76" fmla="*/ 232 w 653"/>
                  <a:gd name="T77" fmla="*/ 428 h 481"/>
                  <a:gd name="T78" fmla="*/ 264 w 653"/>
                  <a:gd name="T79" fmla="*/ 412 h 481"/>
                  <a:gd name="T80" fmla="*/ 296 w 653"/>
                  <a:gd name="T81" fmla="*/ 396 h 481"/>
                  <a:gd name="T82" fmla="*/ 332 w 653"/>
                  <a:gd name="T83" fmla="*/ 396 h 481"/>
                  <a:gd name="T84" fmla="*/ 360 w 653"/>
                  <a:gd name="T85" fmla="*/ 380 h 481"/>
                  <a:gd name="T86" fmla="*/ 400 w 653"/>
                  <a:gd name="T87" fmla="*/ 376 h 481"/>
                  <a:gd name="T88" fmla="*/ 436 w 653"/>
                  <a:gd name="T89" fmla="*/ 384 h 481"/>
                  <a:gd name="T90" fmla="*/ 472 w 653"/>
                  <a:gd name="T91" fmla="*/ 384 h 481"/>
                  <a:gd name="T92" fmla="*/ 496 w 653"/>
                  <a:gd name="T93" fmla="*/ 348 h 481"/>
                  <a:gd name="T94" fmla="*/ 496 w 653"/>
                  <a:gd name="T95" fmla="*/ 312 h 481"/>
                  <a:gd name="T96" fmla="*/ 524 w 653"/>
                  <a:gd name="T97" fmla="*/ 288 h 481"/>
                  <a:gd name="T98" fmla="*/ 540 w 653"/>
                  <a:gd name="T99" fmla="*/ 252 h 481"/>
                  <a:gd name="T100" fmla="*/ 576 w 653"/>
                  <a:gd name="T101" fmla="*/ 236 h 481"/>
                  <a:gd name="T102" fmla="*/ 608 w 653"/>
                  <a:gd name="T103" fmla="*/ 188 h 481"/>
                  <a:gd name="T104" fmla="*/ 628 w 653"/>
                  <a:gd name="T105" fmla="*/ 164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3" h="481">
                    <a:moveTo>
                      <a:pt x="596" y="204"/>
                    </a:moveTo>
                    <a:lnTo>
                      <a:pt x="616" y="176"/>
                    </a:lnTo>
                    <a:lnTo>
                      <a:pt x="616" y="164"/>
                    </a:lnTo>
                    <a:lnTo>
                      <a:pt x="628" y="164"/>
                    </a:lnTo>
                    <a:lnTo>
                      <a:pt x="640" y="156"/>
                    </a:lnTo>
                    <a:lnTo>
                      <a:pt x="648" y="144"/>
                    </a:lnTo>
                    <a:lnTo>
                      <a:pt x="652" y="128"/>
                    </a:lnTo>
                    <a:lnTo>
                      <a:pt x="652" y="116"/>
                    </a:lnTo>
                    <a:lnTo>
                      <a:pt x="644" y="104"/>
                    </a:lnTo>
                    <a:lnTo>
                      <a:pt x="640" y="92"/>
                    </a:lnTo>
                    <a:lnTo>
                      <a:pt x="636" y="80"/>
                    </a:lnTo>
                    <a:lnTo>
                      <a:pt x="636" y="68"/>
                    </a:lnTo>
                    <a:lnTo>
                      <a:pt x="636" y="56"/>
                    </a:lnTo>
                    <a:lnTo>
                      <a:pt x="628" y="44"/>
                    </a:lnTo>
                    <a:lnTo>
                      <a:pt x="628" y="32"/>
                    </a:lnTo>
                    <a:lnTo>
                      <a:pt x="628" y="20"/>
                    </a:lnTo>
                    <a:lnTo>
                      <a:pt x="624" y="8"/>
                    </a:lnTo>
                    <a:lnTo>
                      <a:pt x="612" y="0"/>
                    </a:lnTo>
                    <a:lnTo>
                      <a:pt x="596" y="0"/>
                    </a:lnTo>
                    <a:lnTo>
                      <a:pt x="584" y="4"/>
                    </a:lnTo>
                    <a:lnTo>
                      <a:pt x="572" y="4"/>
                    </a:lnTo>
                    <a:lnTo>
                      <a:pt x="560" y="4"/>
                    </a:lnTo>
                    <a:lnTo>
                      <a:pt x="548" y="4"/>
                    </a:lnTo>
                    <a:lnTo>
                      <a:pt x="536" y="4"/>
                    </a:lnTo>
                    <a:lnTo>
                      <a:pt x="524" y="12"/>
                    </a:lnTo>
                    <a:lnTo>
                      <a:pt x="512" y="20"/>
                    </a:lnTo>
                    <a:lnTo>
                      <a:pt x="500" y="20"/>
                    </a:lnTo>
                    <a:lnTo>
                      <a:pt x="488" y="24"/>
                    </a:lnTo>
                    <a:lnTo>
                      <a:pt x="476" y="24"/>
                    </a:lnTo>
                    <a:lnTo>
                      <a:pt x="460" y="24"/>
                    </a:lnTo>
                    <a:lnTo>
                      <a:pt x="448" y="24"/>
                    </a:lnTo>
                    <a:lnTo>
                      <a:pt x="436" y="28"/>
                    </a:lnTo>
                    <a:lnTo>
                      <a:pt x="424" y="36"/>
                    </a:lnTo>
                    <a:lnTo>
                      <a:pt x="412" y="44"/>
                    </a:lnTo>
                    <a:lnTo>
                      <a:pt x="400" y="44"/>
                    </a:lnTo>
                    <a:lnTo>
                      <a:pt x="392" y="32"/>
                    </a:lnTo>
                    <a:lnTo>
                      <a:pt x="380" y="24"/>
                    </a:lnTo>
                    <a:lnTo>
                      <a:pt x="364" y="16"/>
                    </a:lnTo>
                    <a:lnTo>
                      <a:pt x="352" y="16"/>
                    </a:lnTo>
                    <a:lnTo>
                      <a:pt x="340" y="16"/>
                    </a:lnTo>
                    <a:lnTo>
                      <a:pt x="328" y="24"/>
                    </a:lnTo>
                    <a:lnTo>
                      <a:pt x="316" y="36"/>
                    </a:lnTo>
                    <a:lnTo>
                      <a:pt x="304" y="44"/>
                    </a:lnTo>
                    <a:lnTo>
                      <a:pt x="292" y="44"/>
                    </a:lnTo>
                    <a:lnTo>
                      <a:pt x="280" y="36"/>
                    </a:lnTo>
                    <a:lnTo>
                      <a:pt x="272" y="24"/>
                    </a:lnTo>
                    <a:lnTo>
                      <a:pt x="260" y="20"/>
                    </a:lnTo>
                    <a:lnTo>
                      <a:pt x="248" y="12"/>
                    </a:lnTo>
                    <a:lnTo>
                      <a:pt x="236" y="16"/>
                    </a:lnTo>
                    <a:lnTo>
                      <a:pt x="220" y="24"/>
                    </a:lnTo>
                    <a:lnTo>
                      <a:pt x="208" y="24"/>
                    </a:lnTo>
                    <a:lnTo>
                      <a:pt x="196" y="24"/>
                    </a:lnTo>
                    <a:lnTo>
                      <a:pt x="184" y="24"/>
                    </a:lnTo>
                    <a:lnTo>
                      <a:pt x="172" y="28"/>
                    </a:lnTo>
                    <a:lnTo>
                      <a:pt x="164" y="40"/>
                    </a:lnTo>
                    <a:lnTo>
                      <a:pt x="156" y="52"/>
                    </a:lnTo>
                    <a:lnTo>
                      <a:pt x="144" y="60"/>
                    </a:lnTo>
                    <a:lnTo>
                      <a:pt x="132" y="64"/>
                    </a:lnTo>
                    <a:lnTo>
                      <a:pt x="120" y="64"/>
                    </a:lnTo>
                    <a:lnTo>
                      <a:pt x="108" y="64"/>
                    </a:lnTo>
                    <a:lnTo>
                      <a:pt x="96" y="56"/>
                    </a:lnTo>
                    <a:lnTo>
                      <a:pt x="84" y="48"/>
                    </a:lnTo>
                    <a:lnTo>
                      <a:pt x="68" y="44"/>
                    </a:lnTo>
                    <a:lnTo>
                      <a:pt x="56" y="40"/>
                    </a:lnTo>
                    <a:lnTo>
                      <a:pt x="44" y="32"/>
                    </a:lnTo>
                    <a:lnTo>
                      <a:pt x="32" y="24"/>
                    </a:lnTo>
                    <a:lnTo>
                      <a:pt x="20" y="24"/>
                    </a:lnTo>
                    <a:lnTo>
                      <a:pt x="8" y="36"/>
                    </a:lnTo>
                    <a:lnTo>
                      <a:pt x="0" y="48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20" y="84"/>
                    </a:lnTo>
                    <a:lnTo>
                      <a:pt x="20" y="96"/>
                    </a:lnTo>
                    <a:lnTo>
                      <a:pt x="20" y="108"/>
                    </a:lnTo>
                    <a:lnTo>
                      <a:pt x="20" y="120"/>
                    </a:lnTo>
                    <a:lnTo>
                      <a:pt x="20" y="136"/>
                    </a:lnTo>
                    <a:lnTo>
                      <a:pt x="16" y="148"/>
                    </a:lnTo>
                    <a:lnTo>
                      <a:pt x="16" y="160"/>
                    </a:lnTo>
                    <a:lnTo>
                      <a:pt x="8" y="172"/>
                    </a:lnTo>
                    <a:lnTo>
                      <a:pt x="8" y="184"/>
                    </a:lnTo>
                    <a:lnTo>
                      <a:pt x="8" y="196"/>
                    </a:lnTo>
                    <a:lnTo>
                      <a:pt x="4" y="208"/>
                    </a:lnTo>
                    <a:lnTo>
                      <a:pt x="0" y="220"/>
                    </a:lnTo>
                    <a:lnTo>
                      <a:pt x="0" y="232"/>
                    </a:lnTo>
                    <a:lnTo>
                      <a:pt x="0" y="244"/>
                    </a:lnTo>
                    <a:lnTo>
                      <a:pt x="0" y="256"/>
                    </a:lnTo>
                    <a:lnTo>
                      <a:pt x="0" y="268"/>
                    </a:lnTo>
                    <a:lnTo>
                      <a:pt x="0" y="280"/>
                    </a:lnTo>
                    <a:lnTo>
                      <a:pt x="0" y="292"/>
                    </a:lnTo>
                    <a:lnTo>
                      <a:pt x="0" y="304"/>
                    </a:lnTo>
                    <a:lnTo>
                      <a:pt x="12" y="316"/>
                    </a:lnTo>
                    <a:lnTo>
                      <a:pt x="28" y="332"/>
                    </a:lnTo>
                    <a:lnTo>
                      <a:pt x="36" y="344"/>
                    </a:lnTo>
                    <a:lnTo>
                      <a:pt x="36" y="356"/>
                    </a:lnTo>
                    <a:lnTo>
                      <a:pt x="32" y="368"/>
                    </a:lnTo>
                    <a:lnTo>
                      <a:pt x="32" y="380"/>
                    </a:lnTo>
                    <a:lnTo>
                      <a:pt x="36" y="392"/>
                    </a:lnTo>
                    <a:lnTo>
                      <a:pt x="40" y="404"/>
                    </a:lnTo>
                    <a:lnTo>
                      <a:pt x="52" y="416"/>
                    </a:lnTo>
                    <a:lnTo>
                      <a:pt x="64" y="428"/>
                    </a:lnTo>
                    <a:lnTo>
                      <a:pt x="64" y="440"/>
                    </a:lnTo>
                    <a:lnTo>
                      <a:pt x="68" y="452"/>
                    </a:lnTo>
                    <a:lnTo>
                      <a:pt x="80" y="456"/>
                    </a:lnTo>
                    <a:lnTo>
                      <a:pt x="92" y="464"/>
                    </a:lnTo>
                    <a:lnTo>
                      <a:pt x="104" y="464"/>
                    </a:lnTo>
                    <a:lnTo>
                      <a:pt x="112" y="476"/>
                    </a:lnTo>
                    <a:lnTo>
                      <a:pt x="124" y="480"/>
                    </a:lnTo>
                    <a:lnTo>
                      <a:pt x="136" y="480"/>
                    </a:lnTo>
                    <a:lnTo>
                      <a:pt x="152" y="476"/>
                    </a:lnTo>
                    <a:lnTo>
                      <a:pt x="152" y="464"/>
                    </a:lnTo>
                    <a:lnTo>
                      <a:pt x="160" y="452"/>
                    </a:lnTo>
                    <a:lnTo>
                      <a:pt x="172" y="448"/>
                    </a:lnTo>
                    <a:lnTo>
                      <a:pt x="184" y="440"/>
                    </a:lnTo>
                    <a:lnTo>
                      <a:pt x="196" y="432"/>
                    </a:lnTo>
                    <a:lnTo>
                      <a:pt x="208" y="432"/>
                    </a:lnTo>
                    <a:lnTo>
                      <a:pt x="220" y="428"/>
                    </a:lnTo>
                    <a:lnTo>
                      <a:pt x="232" y="428"/>
                    </a:lnTo>
                    <a:lnTo>
                      <a:pt x="244" y="428"/>
                    </a:lnTo>
                    <a:lnTo>
                      <a:pt x="256" y="424"/>
                    </a:lnTo>
                    <a:lnTo>
                      <a:pt x="264" y="412"/>
                    </a:lnTo>
                    <a:lnTo>
                      <a:pt x="272" y="400"/>
                    </a:lnTo>
                    <a:lnTo>
                      <a:pt x="284" y="396"/>
                    </a:lnTo>
                    <a:lnTo>
                      <a:pt x="296" y="396"/>
                    </a:lnTo>
                    <a:lnTo>
                      <a:pt x="308" y="396"/>
                    </a:lnTo>
                    <a:lnTo>
                      <a:pt x="320" y="396"/>
                    </a:lnTo>
                    <a:lnTo>
                      <a:pt x="332" y="396"/>
                    </a:lnTo>
                    <a:lnTo>
                      <a:pt x="344" y="396"/>
                    </a:lnTo>
                    <a:lnTo>
                      <a:pt x="356" y="392"/>
                    </a:lnTo>
                    <a:lnTo>
                      <a:pt x="360" y="380"/>
                    </a:lnTo>
                    <a:lnTo>
                      <a:pt x="372" y="376"/>
                    </a:lnTo>
                    <a:lnTo>
                      <a:pt x="384" y="376"/>
                    </a:lnTo>
                    <a:lnTo>
                      <a:pt x="400" y="376"/>
                    </a:lnTo>
                    <a:lnTo>
                      <a:pt x="412" y="380"/>
                    </a:lnTo>
                    <a:lnTo>
                      <a:pt x="424" y="384"/>
                    </a:lnTo>
                    <a:lnTo>
                      <a:pt x="436" y="384"/>
                    </a:lnTo>
                    <a:lnTo>
                      <a:pt x="448" y="384"/>
                    </a:lnTo>
                    <a:lnTo>
                      <a:pt x="460" y="384"/>
                    </a:lnTo>
                    <a:lnTo>
                      <a:pt x="472" y="384"/>
                    </a:lnTo>
                    <a:lnTo>
                      <a:pt x="480" y="372"/>
                    </a:lnTo>
                    <a:lnTo>
                      <a:pt x="492" y="360"/>
                    </a:lnTo>
                    <a:lnTo>
                      <a:pt x="496" y="348"/>
                    </a:lnTo>
                    <a:lnTo>
                      <a:pt x="492" y="336"/>
                    </a:lnTo>
                    <a:lnTo>
                      <a:pt x="492" y="324"/>
                    </a:lnTo>
                    <a:lnTo>
                      <a:pt x="496" y="312"/>
                    </a:lnTo>
                    <a:lnTo>
                      <a:pt x="500" y="300"/>
                    </a:lnTo>
                    <a:lnTo>
                      <a:pt x="512" y="296"/>
                    </a:lnTo>
                    <a:lnTo>
                      <a:pt x="524" y="288"/>
                    </a:lnTo>
                    <a:lnTo>
                      <a:pt x="528" y="276"/>
                    </a:lnTo>
                    <a:lnTo>
                      <a:pt x="536" y="264"/>
                    </a:lnTo>
                    <a:lnTo>
                      <a:pt x="540" y="252"/>
                    </a:lnTo>
                    <a:lnTo>
                      <a:pt x="552" y="244"/>
                    </a:lnTo>
                    <a:lnTo>
                      <a:pt x="564" y="244"/>
                    </a:lnTo>
                    <a:lnTo>
                      <a:pt x="576" y="236"/>
                    </a:lnTo>
                    <a:lnTo>
                      <a:pt x="588" y="228"/>
                    </a:lnTo>
                    <a:lnTo>
                      <a:pt x="596" y="204"/>
                    </a:lnTo>
                    <a:lnTo>
                      <a:pt x="608" y="188"/>
                    </a:lnTo>
                    <a:lnTo>
                      <a:pt x="616" y="176"/>
                    </a:lnTo>
                    <a:lnTo>
                      <a:pt x="616" y="164"/>
                    </a:lnTo>
                    <a:lnTo>
                      <a:pt x="628" y="164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1" name="Freeform 270"/>
              <p:cNvSpPr>
                <a:spLocks noChangeAspect="1"/>
              </p:cNvSpPr>
              <p:nvPr/>
            </p:nvSpPr>
            <p:spPr bwMode="auto">
              <a:xfrm>
                <a:off x="3605433" y="4569198"/>
                <a:ext cx="562183" cy="659730"/>
              </a:xfrm>
              <a:custGeom>
                <a:avLst/>
                <a:gdLst>
                  <a:gd name="T0" fmla="*/ 460 w 541"/>
                  <a:gd name="T1" fmla="*/ 156 h 657"/>
                  <a:gd name="T2" fmla="*/ 424 w 541"/>
                  <a:gd name="T3" fmla="*/ 144 h 657"/>
                  <a:gd name="T4" fmla="*/ 392 w 541"/>
                  <a:gd name="T5" fmla="*/ 108 h 657"/>
                  <a:gd name="T6" fmla="*/ 360 w 541"/>
                  <a:gd name="T7" fmla="*/ 80 h 657"/>
                  <a:gd name="T8" fmla="*/ 324 w 541"/>
                  <a:gd name="T9" fmla="*/ 72 h 657"/>
                  <a:gd name="T10" fmla="*/ 296 w 541"/>
                  <a:gd name="T11" fmla="*/ 40 h 657"/>
                  <a:gd name="T12" fmla="*/ 260 w 541"/>
                  <a:gd name="T13" fmla="*/ 28 h 657"/>
                  <a:gd name="T14" fmla="*/ 232 w 541"/>
                  <a:gd name="T15" fmla="*/ 8 h 657"/>
                  <a:gd name="T16" fmla="*/ 196 w 541"/>
                  <a:gd name="T17" fmla="*/ 0 h 657"/>
                  <a:gd name="T18" fmla="*/ 160 w 541"/>
                  <a:gd name="T19" fmla="*/ 0 h 657"/>
                  <a:gd name="T20" fmla="*/ 128 w 541"/>
                  <a:gd name="T21" fmla="*/ 20 h 657"/>
                  <a:gd name="T22" fmla="*/ 92 w 541"/>
                  <a:gd name="T23" fmla="*/ 24 h 657"/>
                  <a:gd name="T24" fmla="*/ 80 w 541"/>
                  <a:gd name="T25" fmla="*/ 60 h 657"/>
                  <a:gd name="T26" fmla="*/ 48 w 541"/>
                  <a:gd name="T27" fmla="*/ 92 h 657"/>
                  <a:gd name="T28" fmla="*/ 8 w 541"/>
                  <a:gd name="T29" fmla="*/ 96 h 657"/>
                  <a:gd name="T30" fmla="*/ 0 w 541"/>
                  <a:gd name="T31" fmla="*/ 132 h 657"/>
                  <a:gd name="T32" fmla="*/ 0 w 541"/>
                  <a:gd name="T33" fmla="*/ 168 h 657"/>
                  <a:gd name="T34" fmla="*/ 0 w 541"/>
                  <a:gd name="T35" fmla="*/ 204 h 657"/>
                  <a:gd name="T36" fmla="*/ 12 w 541"/>
                  <a:gd name="T37" fmla="*/ 232 h 657"/>
                  <a:gd name="T38" fmla="*/ 16 w 541"/>
                  <a:gd name="T39" fmla="*/ 268 h 657"/>
                  <a:gd name="T40" fmla="*/ 28 w 541"/>
                  <a:gd name="T41" fmla="*/ 296 h 657"/>
                  <a:gd name="T42" fmla="*/ 48 w 541"/>
                  <a:gd name="T43" fmla="*/ 332 h 657"/>
                  <a:gd name="T44" fmla="*/ 56 w 541"/>
                  <a:gd name="T45" fmla="*/ 368 h 657"/>
                  <a:gd name="T46" fmla="*/ 88 w 541"/>
                  <a:gd name="T47" fmla="*/ 396 h 657"/>
                  <a:gd name="T48" fmla="*/ 72 w 541"/>
                  <a:gd name="T49" fmla="*/ 428 h 657"/>
                  <a:gd name="T50" fmla="*/ 56 w 541"/>
                  <a:gd name="T51" fmla="*/ 460 h 657"/>
                  <a:gd name="T52" fmla="*/ 92 w 541"/>
                  <a:gd name="T53" fmla="*/ 472 h 657"/>
                  <a:gd name="T54" fmla="*/ 124 w 541"/>
                  <a:gd name="T55" fmla="*/ 460 h 657"/>
                  <a:gd name="T56" fmla="*/ 160 w 541"/>
                  <a:gd name="T57" fmla="*/ 440 h 657"/>
                  <a:gd name="T58" fmla="*/ 196 w 541"/>
                  <a:gd name="T59" fmla="*/ 444 h 657"/>
                  <a:gd name="T60" fmla="*/ 220 w 541"/>
                  <a:gd name="T61" fmla="*/ 472 h 657"/>
                  <a:gd name="T62" fmla="*/ 236 w 541"/>
                  <a:gd name="T63" fmla="*/ 500 h 657"/>
                  <a:gd name="T64" fmla="*/ 244 w 541"/>
                  <a:gd name="T65" fmla="*/ 536 h 657"/>
                  <a:gd name="T66" fmla="*/ 264 w 541"/>
                  <a:gd name="T67" fmla="*/ 564 h 657"/>
                  <a:gd name="T68" fmla="*/ 300 w 541"/>
                  <a:gd name="T69" fmla="*/ 576 h 657"/>
                  <a:gd name="T70" fmla="*/ 312 w 541"/>
                  <a:gd name="T71" fmla="*/ 612 h 657"/>
                  <a:gd name="T72" fmla="*/ 336 w 541"/>
                  <a:gd name="T73" fmla="*/ 644 h 657"/>
                  <a:gd name="T74" fmla="*/ 372 w 541"/>
                  <a:gd name="T75" fmla="*/ 652 h 657"/>
                  <a:gd name="T76" fmla="*/ 400 w 541"/>
                  <a:gd name="T77" fmla="*/ 636 h 657"/>
                  <a:gd name="T78" fmla="*/ 436 w 541"/>
                  <a:gd name="T79" fmla="*/ 652 h 657"/>
                  <a:gd name="T80" fmla="*/ 448 w 541"/>
                  <a:gd name="T81" fmla="*/ 632 h 657"/>
                  <a:gd name="T82" fmla="*/ 464 w 541"/>
                  <a:gd name="T83" fmla="*/ 608 h 657"/>
                  <a:gd name="T84" fmla="*/ 500 w 541"/>
                  <a:gd name="T85" fmla="*/ 588 h 657"/>
                  <a:gd name="T86" fmla="*/ 536 w 541"/>
                  <a:gd name="T87" fmla="*/ 576 h 657"/>
                  <a:gd name="T88" fmla="*/ 536 w 541"/>
                  <a:gd name="T89" fmla="*/ 540 h 657"/>
                  <a:gd name="T90" fmla="*/ 508 w 541"/>
                  <a:gd name="T91" fmla="*/ 508 h 657"/>
                  <a:gd name="T92" fmla="*/ 492 w 541"/>
                  <a:gd name="T93" fmla="*/ 476 h 657"/>
                  <a:gd name="T94" fmla="*/ 500 w 541"/>
                  <a:gd name="T95" fmla="*/ 440 h 657"/>
                  <a:gd name="T96" fmla="*/ 480 w 541"/>
                  <a:gd name="T97" fmla="*/ 400 h 657"/>
                  <a:gd name="T98" fmla="*/ 468 w 541"/>
                  <a:gd name="T99" fmla="*/ 364 h 657"/>
                  <a:gd name="T100" fmla="*/ 472 w 541"/>
                  <a:gd name="T101" fmla="*/ 328 h 657"/>
                  <a:gd name="T102" fmla="*/ 476 w 541"/>
                  <a:gd name="T103" fmla="*/ 292 h 657"/>
                  <a:gd name="T104" fmla="*/ 484 w 541"/>
                  <a:gd name="T105" fmla="*/ 256 h 657"/>
                  <a:gd name="T106" fmla="*/ 492 w 541"/>
                  <a:gd name="T107" fmla="*/ 220 h 657"/>
                  <a:gd name="T108" fmla="*/ 484 w 541"/>
                  <a:gd name="T109" fmla="*/ 184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1" h="657">
                    <a:moveTo>
                      <a:pt x="488" y="160"/>
                    </a:moveTo>
                    <a:lnTo>
                      <a:pt x="472" y="156"/>
                    </a:lnTo>
                    <a:lnTo>
                      <a:pt x="460" y="156"/>
                    </a:lnTo>
                    <a:lnTo>
                      <a:pt x="448" y="156"/>
                    </a:lnTo>
                    <a:lnTo>
                      <a:pt x="436" y="152"/>
                    </a:lnTo>
                    <a:lnTo>
                      <a:pt x="424" y="144"/>
                    </a:lnTo>
                    <a:lnTo>
                      <a:pt x="404" y="136"/>
                    </a:lnTo>
                    <a:lnTo>
                      <a:pt x="396" y="120"/>
                    </a:lnTo>
                    <a:lnTo>
                      <a:pt x="392" y="108"/>
                    </a:lnTo>
                    <a:lnTo>
                      <a:pt x="384" y="96"/>
                    </a:lnTo>
                    <a:lnTo>
                      <a:pt x="376" y="84"/>
                    </a:lnTo>
                    <a:lnTo>
                      <a:pt x="360" y="80"/>
                    </a:lnTo>
                    <a:lnTo>
                      <a:pt x="348" y="80"/>
                    </a:lnTo>
                    <a:lnTo>
                      <a:pt x="336" y="76"/>
                    </a:lnTo>
                    <a:lnTo>
                      <a:pt x="324" y="72"/>
                    </a:lnTo>
                    <a:lnTo>
                      <a:pt x="308" y="64"/>
                    </a:lnTo>
                    <a:lnTo>
                      <a:pt x="300" y="52"/>
                    </a:lnTo>
                    <a:lnTo>
                      <a:pt x="296" y="40"/>
                    </a:lnTo>
                    <a:lnTo>
                      <a:pt x="284" y="32"/>
                    </a:lnTo>
                    <a:lnTo>
                      <a:pt x="272" y="28"/>
                    </a:lnTo>
                    <a:lnTo>
                      <a:pt x="260" y="28"/>
                    </a:lnTo>
                    <a:lnTo>
                      <a:pt x="248" y="28"/>
                    </a:lnTo>
                    <a:lnTo>
                      <a:pt x="236" y="20"/>
                    </a:lnTo>
                    <a:lnTo>
                      <a:pt x="232" y="8"/>
                    </a:lnTo>
                    <a:lnTo>
                      <a:pt x="220" y="4"/>
                    </a:lnTo>
                    <a:lnTo>
                      <a:pt x="208" y="0"/>
                    </a:lnTo>
                    <a:lnTo>
                      <a:pt x="196" y="0"/>
                    </a:lnTo>
                    <a:lnTo>
                      <a:pt x="184" y="0"/>
                    </a:lnTo>
                    <a:lnTo>
                      <a:pt x="172" y="0"/>
                    </a:lnTo>
                    <a:lnTo>
                      <a:pt x="160" y="0"/>
                    </a:lnTo>
                    <a:lnTo>
                      <a:pt x="148" y="0"/>
                    </a:lnTo>
                    <a:lnTo>
                      <a:pt x="136" y="8"/>
                    </a:lnTo>
                    <a:lnTo>
                      <a:pt x="128" y="20"/>
                    </a:lnTo>
                    <a:lnTo>
                      <a:pt x="116" y="20"/>
                    </a:lnTo>
                    <a:lnTo>
                      <a:pt x="104" y="24"/>
                    </a:lnTo>
                    <a:lnTo>
                      <a:pt x="92" y="24"/>
                    </a:lnTo>
                    <a:lnTo>
                      <a:pt x="84" y="36"/>
                    </a:lnTo>
                    <a:lnTo>
                      <a:pt x="80" y="48"/>
                    </a:lnTo>
                    <a:lnTo>
                      <a:pt x="80" y="60"/>
                    </a:lnTo>
                    <a:lnTo>
                      <a:pt x="68" y="72"/>
                    </a:lnTo>
                    <a:lnTo>
                      <a:pt x="60" y="84"/>
                    </a:lnTo>
                    <a:lnTo>
                      <a:pt x="48" y="92"/>
                    </a:lnTo>
                    <a:lnTo>
                      <a:pt x="36" y="92"/>
                    </a:lnTo>
                    <a:lnTo>
                      <a:pt x="20" y="92"/>
                    </a:lnTo>
                    <a:lnTo>
                      <a:pt x="8" y="96"/>
                    </a:lnTo>
                    <a:lnTo>
                      <a:pt x="8" y="108"/>
                    </a:lnTo>
                    <a:lnTo>
                      <a:pt x="4" y="120"/>
                    </a:lnTo>
                    <a:lnTo>
                      <a:pt x="0" y="132"/>
                    </a:lnTo>
                    <a:lnTo>
                      <a:pt x="0" y="144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0" y="180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12" y="220"/>
                    </a:lnTo>
                    <a:lnTo>
                      <a:pt x="12" y="232"/>
                    </a:lnTo>
                    <a:lnTo>
                      <a:pt x="12" y="244"/>
                    </a:lnTo>
                    <a:lnTo>
                      <a:pt x="12" y="256"/>
                    </a:lnTo>
                    <a:lnTo>
                      <a:pt x="16" y="268"/>
                    </a:lnTo>
                    <a:lnTo>
                      <a:pt x="28" y="272"/>
                    </a:lnTo>
                    <a:lnTo>
                      <a:pt x="28" y="284"/>
                    </a:lnTo>
                    <a:lnTo>
                      <a:pt x="28" y="296"/>
                    </a:lnTo>
                    <a:lnTo>
                      <a:pt x="32" y="308"/>
                    </a:lnTo>
                    <a:lnTo>
                      <a:pt x="44" y="320"/>
                    </a:lnTo>
                    <a:lnTo>
                      <a:pt x="48" y="332"/>
                    </a:lnTo>
                    <a:lnTo>
                      <a:pt x="52" y="344"/>
                    </a:lnTo>
                    <a:lnTo>
                      <a:pt x="52" y="356"/>
                    </a:lnTo>
                    <a:lnTo>
                      <a:pt x="56" y="368"/>
                    </a:lnTo>
                    <a:lnTo>
                      <a:pt x="68" y="376"/>
                    </a:lnTo>
                    <a:lnTo>
                      <a:pt x="80" y="384"/>
                    </a:lnTo>
                    <a:lnTo>
                      <a:pt x="88" y="396"/>
                    </a:lnTo>
                    <a:lnTo>
                      <a:pt x="88" y="408"/>
                    </a:lnTo>
                    <a:lnTo>
                      <a:pt x="84" y="420"/>
                    </a:lnTo>
                    <a:lnTo>
                      <a:pt x="72" y="428"/>
                    </a:lnTo>
                    <a:lnTo>
                      <a:pt x="60" y="436"/>
                    </a:lnTo>
                    <a:lnTo>
                      <a:pt x="56" y="448"/>
                    </a:lnTo>
                    <a:lnTo>
                      <a:pt x="56" y="460"/>
                    </a:lnTo>
                    <a:lnTo>
                      <a:pt x="68" y="468"/>
                    </a:lnTo>
                    <a:lnTo>
                      <a:pt x="80" y="472"/>
                    </a:lnTo>
                    <a:lnTo>
                      <a:pt x="92" y="472"/>
                    </a:lnTo>
                    <a:lnTo>
                      <a:pt x="104" y="472"/>
                    </a:lnTo>
                    <a:lnTo>
                      <a:pt x="116" y="472"/>
                    </a:lnTo>
                    <a:lnTo>
                      <a:pt x="124" y="460"/>
                    </a:lnTo>
                    <a:lnTo>
                      <a:pt x="136" y="448"/>
                    </a:lnTo>
                    <a:lnTo>
                      <a:pt x="148" y="440"/>
                    </a:lnTo>
                    <a:lnTo>
                      <a:pt x="160" y="440"/>
                    </a:lnTo>
                    <a:lnTo>
                      <a:pt x="172" y="440"/>
                    </a:lnTo>
                    <a:lnTo>
                      <a:pt x="184" y="440"/>
                    </a:lnTo>
                    <a:lnTo>
                      <a:pt x="196" y="444"/>
                    </a:lnTo>
                    <a:lnTo>
                      <a:pt x="204" y="456"/>
                    </a:lnTo>
                    <a:lnTo>
                      <a:pt x="208" y="468"/>
                    </a:lnTo>
                    <a:lnTo>
                      <a:pt x="220" y="472"/>
                    </a:lnTo>
                    <a:lnTo>
                      <a:pt x="232" y="476"/>
                    </a:lnTo>
                    <a:lnTo>
                      <a:pt x="240" y="488"/>
                    </a:lnTo>
                    <a:lnTo>
                      <a:pt x="236" y="500"/>
                    </a:lnTo>
                    <a:lnTo>
                      <a:pt x="236" y="512"/>
                    </a:lnTo>
                    <a:lnTo>
                      <a:pt x="236" y="524"/>
                    </a:lnTo>
                    <a:lnTo>
                      <a:pt x="244" y="536"/>
                    </a:lnTo>
                    <a:lnTo>
                      <a:pt x="248" y="548"/>
                    </a:lnTo>
                    <a:lnTo>
                      <a:pt x="252" y="560"/>
                    </a:lnTo>
                    <a:lnTo>
                      <a:pt x="264" y="564"/>
                    </a:lnTo>
                    <a:lnTo>
                      <a:pt x="276" y="568"/>
                    </a:lnTo>
                    <a:lnTo>
                      <a:pt x="288" y="572"/>
                    </a:lnTo>
                    <a:lnTo>
                      <a:pt x="300" y="576"/>
                    </a:lnTo>
                    <a:lnTo>
                      <a:pt x="308" y="588"/>
                    </a:lnTo>
                    <a:lnTo>
                      <a:pt x="312" y="600"/>
                    </a:lnTo>
                    <a:lnTo>
                      <a:pt x="312" y="612"/>
                    </a:lnTo>
                    <a:lnTo>
                      <a:pt x="316" y="624"/>
                    </a:lnTo>
                    <a:lnTo>
                      <a:pt x="324" y="636"/>
                    </a:lnTo>
                    <a:lnTo>
                      <a:pt x="336" y="644"/>
                    </a:lnTo>
                    <a:lnTo>
                      <a:pt x="348" y="652"/>
                    </a:lnTo>
                    <a:lnTo>
                      <a:pt x="360" y="652"/>
                    </a:lnTo>
                    <a:lnTo>
                      <a:pt x="372" y="652"/>
                    </a:lnTo>
                    <a:lnTo>
                      <a:pt x="376" y="640"/>
                    </a:lnTo>
                    <a:lnTo>
                      <a:pt x="388" y="636"/>
                    </a:lnTo>
                    <a:lnTo>
                      <a:pt x="400" y="636"/>
                    </a:lnTo>
                    <a:lnTo>
                      <a:pt x="412" y="636"/>
                    </a:lnTo>
                    <a:lnTo>
                      <a:pt x="424" y="644"/>
                    </a:lnTo>
                    <a:lnTo>
                      <a:pt x="436" y="652"/>
                    </a:lnTo>
                    <a:lnTo>
                      <a:pt x="448" y="656"/>
                    </a:lnTo>
                    <a:lnTo>
                      <a:pt x="448" y="644"/>
                    </a:lnTo>
                    <a:lnTo>
                      <a:pt x="448" y="632"/>
                    </a:lnTo>
                    <a:lnTo>
                      <a:pt x="448" y="620"/>
                    </a:lnTo>
                    <a:lnTo>
                      <a:pt x="452" y="608"/>
                    </a:lnTo>
                    <a:lnTo>
                      <a:pt x="464" y="608"/>
                    </a:lnTo>
                    <a:lnTo>
                      <a:pt x="476" y="600"/>
                    </a:lnTo>
                    <a:lnTo>
                      <a:pt x="488" y="592"/>
                    </a:lnTo>
                    <a:lnTo>
                      <a:pt x="500" y="588"/>
                    </a:lnTo>
                    <a:lnTo>
                      <a:pt x="512" y="584"/>
                    </a:lnTo>
                    <a:lnTo>
                      <a:pt x="524" y="580"/>
                    </a:lnTo>
                    <a:lnTo>
                      <a:pt x="536" y="576"/>
                    </a:lnTo>
                    <a:lnTo>
                      <a:pt x="540" y="564"/>
                    </a:lnTo>
                    <a:lnTo>
                      <a:pt x="540" y="552"/>
                    </a:lnTo>
                    <a:lnTo>
                      <a:pt x="536" y="540"/>
                    </a:lnTo>
                    <a:lnTo>
                      <a:pt x="524" y="532"/>
                    </a:lnTo>
                    <a:lnTo>
                      <a:pt x="520" y="520"/>
                    </a:lnTo>
                    <a:lnTo>
                      <a:pt x="508" y="508"/>
                    </a:lnTo>
                    <a:lnTo>
                      <a:pt x="496" y="500"/>
                    </a:lnTo>
                    <a:lnTo>
                      <a:pt x="492" y="488"/>
                    </a:lnTo>
                    <a:lnTo>
                      <a:pt x="492" y="476"/>
                    </a:lnTo>
                    <a:lnTo>
                      <a:pt x="492" y="464"/>
                    </a:lnTo>
                    <a:lnTo>
                      <a:pt x="496" y="452"/>
                    </a:lnTo>
                    <a:lnTo>
                      <a:pt x="500" y="440"/>
                    </a:lnTo>
                    <a:lnTo>
                      <a:pt x="496" y="428"/>
                    </a:lnTo>
                    <a:lnTo>
                      <a:pt x="484" y="412"/>
                    </a:lnTo>
                    <a:lnTo>
                      <a:pt x="480" y="400"/>
                    </a:lnTo>
                    <a:lnTo>
                      <a:pt x="480" y="388"/>
                    </a:lnTo>
                    <a:lnTo>
                      <a:pt x="472" y="376"/>
                    </a:lnTo>
                    <a:lnTo>
                      <a:pt x="468" y="364"/>
                    </a:lnTo>
                    <a:lnTo>
                      <a:pt x="468" y="352"/>
                    </a:lnTo>
                    <a:lnTo>
                      <a:pt x="472" y="340"/>
                    </a:lnTo>
                    <a:lnTo>
                      <a:pt x="472" y="328"/>
                    </a:lnTo>
                    <a:lnTo>
                      <a:pt x="476" y="316"/>
                    </a:lnTo>
                    <a:lnTo>
                      <a:pt x="476" y="304"/>
                    </a:lnTo>
                    <a:lnTo>
                      <a:pt x="476" y="292"/>
                    </a:lnTo>
                    <a:lnTo>
                      <a:pt x="476" y="280"/>
                    </a:lnTo>
                    <a:lnTo>
                      <a:pt x="476" y="268"/>
                    </a:lnTo>
                    <a:lnTo>
                      <a:pt x="484" y="256"/>
                    </a:lnTo>
                    <a:lnTo>
                      <a:pt x="492" y="244"/>
                    </a:lnTo>
                    <a:lnTo>
                      <a:pt x="492" y="232"/>
                    </a:lnTo>
                    <a:lnTo>
                      <a:pt x="492" y="220"/>
                    </a:lnTo>
                    <a:lnTo>
                      <a:pt x="492" y="208"/>
                    </a:lnTo>
                    <a:lnTo>
                      <a:pt x="488" y="196"/>
                    </a:lnTo>
                    <a:lnTo>
                      <a:pt x="484" y="184"/>
                    </a:lnTo>
                    <a:lnTo>
                      <a:pt x="488" y="160"/>
                    </a:lnTo>
                    <a:lnTo>
                      <a:pt x="472" y="156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2" name="Freeform 272"/>
              <p:cNvSpPr>
                <a:spLocks noChangeAspect="1"/>
              </p:cNvSpPr>
              <p:nvPr/>
            </p:nvSpPr>
            <p:spPr bwMode="auto">
              <a:xfrm>
                <a:off x="3708115" y="3878664"/>
                <a:ext cx="913867" cy="428696"/>
              </a:xfrm>
              <a:custGeom>
                <a:avLst/>
                <a:gdLst>
                  <a:gd name="T0" fmla="*/ 768 w 877"/>
                  <a:gd name="T1" fmla="*/ 108 h 433"/>
                  <a:gd name="T2" fmla="*/ 716 w 877"/>
                  <a:gd name="T3" fmla="*/ 116 h 433"/>
                  <a:gd name="T4" fmla="*/ 668 w 877"/>
                  <a:gd name="T5" fmla="*/ 136 h 433"/>
                  <a:gd name="T6" fmla="*/ 620 w 877"/>
                  <a:gd name="T7" fmla="*/ 160 h 433"/>
                  <a:gd name="T8" fmla="*/ 576 w 877"/>
                  <a:gd name="T9" fmla="*/ 188 h 433"/>
                  <a:gd name="T10" fmla="*/ 532 w 877"/>
                  <a:gd name="T11" fmla="*/ 176 h 433"/>
                  <a:gd name="T12" fmla="*/ 564 w 877"/>
                  <a:gd name="T13" fmla="*/ 132 h 433"/>
                  <a:gd name="T14" fmla="*/ 592 w 877"/>
                  <a:gd name="T15" fmla="*/ 96 h 433"/>
                  <a:gd name="T16" fmla="*/ 552 w 877"/>
                  <a:gd name="T17" fmla="*/ 60 h 433"/>
                  <a:gd name="T18" fmla="*/ 500 w 877"/>
                  <a:gd name="T19" fmla="*/ 36 h 433"/>
                  <a:gd name="T20" fmla="*/ 448 w 877"/>
                  <a:gd name="T21" fmla="*/ 16 h 433"/>
                  <a:gd name="T22" fmla="*/ 400 w 877"/>
                  <a:gd name="T23" fmla="*/ 0 h 433"/>
                  <a:gd name="T24" fmla="*/ 352 w 877"/>
                  <a:gd name="T25" fmla="*/ 0 h 433"/>
                  <a:gd name="T26" fmla="*/ 312 w 877"/>
                  <a:gd name="T27" fmla="*/ 24 h 433"/>
                  <a:gd name="T28" fmla="*/ 260 w 877"/>
                  <a:gd name="T29" fmla="*/ 24 h 433"/>
                  <a:gd name="T30" fmla="*/ 216 w 877"/>
                  <a:gd name="T31" fmla="*/ 4 h 433"/>
                  <a:gd name="T32" fmla="*/ 168 w 877"/>
                  <a:gd name="T33" fmla="*/ 20 h 433"/>
                  <a:gd name="T34" fmla="*/ 128 w 877"/>
                  <a:gd name="T35" fmla="*/ 44 h 433"/>
                  <a:gd name="T36" fmla="*/ 76 w 877"/>
                  <a:gd name="T37" fmla="*/ 44 h 433"/>
                  <a:gd name="T38" fmla="*/ 28 w 877"/>
                  <a:gd name="T39" fmla="*/ 68 h 433"/>
                  <a:gd name="T40" fmla="*/ 4 w 877"/>
                  <a:gd name="T41" fmla="*/ 112 h 433"/>
                  <a:gd name="T42" fmla="*/ 0 w 877"/>
                  <a:gd name="T43" fmla="*/ 160 h 433"/>
                  <a:gd name="T44" fmla="*/ 32 w 877"/>
                  <a:gd name="T45" fmla="*/ 188 h 433"/>
                  <a:gd name="T46" fmla="*/ 56 w 877"/>
                  <a:gd name="T47" fmla="*/ 220 h 433"/>
                  <a:gd name="T48" fmla="*/ 80 w 877"/>
                  <a:gd name="T49" fmla="*/ 256 h 433"/>
                  <a:gd name="T50" fmla="*/ 96 w 877"/>
                  <a:gd name="T51" fmla="*/ 304 h 433"/>
                  <a:gd name="T52" fmla="*/ 116 w 877"/>
                  <a:gd name="T53" fmla="*/ 352 h 433"/>
                  <a:gd name="T54" fmla="*/ 156 w 877"/>
                  <a:gd name="T55" fmla="*/ 384 h 433"/>
                  <a:gd name="T56" fmla="*/ 172 w 877"/>
                  <a:gd name="T57" fmla="*/ 348 h 433"/>
                  <a:gd name="T58" fmla="*/ 200 w 877"/>
                  <a:gd name="T59" fmla="*/ 316 h 433"/>
                  <a:gd name="T60" fmla="*/ 224 w 877"/>
                  <a:gd name="T61" fmla="*/ 356 h 433"/>
                  <a:gd name="T62" fmla="*/ 268 w 877"/>
                  <a:gd name="T63" fmla="*/ 332 h 433"/>
                  <a:gd name="T64" fmla="*/ 312 w 877"/>
                  <a:gd name="T65" fmla="*/ 340 h 433"/>
                  <a:gd name="T66" fmla="*/ 360 w 877"/>
                  <a:gd name="T67" fmla="*/ 336 h 433"/>
                  <a:gd name="T68" fmla="*/ 408 w 877"/>
                  <a:gd name="T69" fmla="*/ 332 h 433"/>
                  <a:gd name="T70" fmla="*/ 444 w 877"/>
                  <a:gd name="T71" fmla="*/ 312 h 433"/>
                  <a:gd name="T72" fmla="*/ 456 w 877"/>
                  <a:gd name="T73" fmla="*/ 340 h 433"/>
                  <a:gd name="T74" fmla="*/ 432 w 877"/>
                  <a:gd name="T75" fmla="*/ 380 h 433"/>
                  <a:gd name="T76" fmla="*/ 476 w 877"/>
                  <a:gd name="T77" fmla="*/ 408 h 433"/>
                  <a:gd name="T78" fmla="*/ 524 w 877"/>
                  <a:gd name="T79" fmla="*/ 416 h 433"/>
                  <a:gd name="T80" fmla="*/ 572 w 877"/>
                  <a:gd name="T81" fmla="*/ 432 h 433"/>
                  <a:gd name="T82" fmla="*/ 620 w 877"/>
                  <a:gd name="T83" fmla="*/ 432 h 433"/>
                  <a:gd name="T84" fmla="*/ 660 w 877"/>
                  <a:gd name="T85" fmla="*/ 408 h 433"/>
                  <a:gd name="T86" fmla="*/ 712 w 877"/>
                  <a:gd name="T87" fmla="*/ 396 h 433"/>
                  <a:gd name="T88" fmla="*/ 756 w 877"/>
                  <a:gd name="T89" fmla="*/ 360 h 433"/>
                  <a:gd name="T90" fmla="*/ 804 w 877"/>
                  <a:gd name="T91" fmla="*/ 356 h 433"/>
                  <a:gd name="T92" fmla="*/ 852 w 877"/>
                  <a:gd name="T93" fmla="*/ 376 h 433"/>
                  <a:gd name="T94" fmla="*/ 860 w 877"/>
                  <a:gd name="T95" fmla="*/ 340 h 433"/>
                  <a:gd name="T96" fmla="*/ 876 w 877"/>
                  <a:gd name="T97" fmla="*/ 292 h 433"/>
                  <a:gd name="T98" fmla="*/ 852 w 877"/>
                  <a:gd name="T99" fmla="*/ 240 h 433"/>
                  <a:gd name="T100" fmla="*/ 816 w 877"/>
                  <a:gd name="T101" fmla="*/ 196 h 433"/>
                  <a:gd name="T102" fmla="*/ 804 w 877"/>
                  <a:gd name="T103" fmla="*/ 144 h 433"/>
                  <a:gd name="T104" fmla="*/ 768 w 877"/>
                  <a:gd name="T105" fmla="*/ 112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77" h="433">
                    <a:moveTo>
                      <a:pt x="772" y="88"/>
                    </a:moveTo>
                    <a:lnTo>
                      <a:pt x="792" y="108"/>
                    </a:lnTo>
                    <a:lnTo>
                      <a:pt x="780" y="108"/>
                    </a:lnTo>
                    <a:lnTo>
                      <a:pt x="768" y="108"/>
                    </a:lnTo>
                    <a:lnTo>
                      <a:pt x="756" y="112"/>
                    </a:lnTo>
                    <a:lnTo>
                      <a:pt x="744" y="116"/>
                    </a:lnTo>
                    <a:lnTo>
                      <a:pt x="732" y="116"/>
                    </a:lnTo>
                    <a:lnTo>
                      <a:pt x="716" y="116"/>
                    </a:lnTo>
                    <a:lnTo>
                      <a:pt x="704" y="116"/>
                    </a:lnTo>
                    <a:lnTo>
                      <a:pt x="692" y="124"/>
                    </a:lnTo>
                    <a:lnTo>
                      <a:pt x="680" y="132"/>
                    </a:lnTo>
                    <a:lnTo>
                      <a:pt x="668" y="136"/>
                    </a:lnTo>
                    <a:lnTo>
                      <a:pt x="656" y="136"/>
                    </a:lnTo>
                    <a:lnTo>
                      <a:pt x="644" y="140"/>
                    </a:lnTo>
                    <a:lnTo>
                      <a:pt x="632" y="152"/>
                    </a:lnTo>
                    <a:lnTo>
                      <a:pt x="620" y="160"/>
                    </a:lnTo>
                    <a:lnTo>
                      <a:pt x="612" y="172"/>
                    </a:lnTo>
                    <a:lnTo>
                      <a:pt x="600" y="176"/>
                    </a:lnTo>
                    <a:lnTo>
                      <a:pt x="588" y="184"/>
                    </a:lnTo>
                    <a:lnTo>
                      <a:pt x="576" y="188"/>
                    </a:lnTo>
                    <a:lnTo>
                      <a:pt x="564" y="188"/>
                    </a:lnTo>
                    <a:lnTo>
                      <a:pt x="552" y="188"/>
                    </a:lnTo>
                    <a:lnTo>
                      <a:pt x="540" y="188"/>
                    </a:lnTo>
                    <a:lnTo>
                      <a:pt x="532" y="176"/>
                    </a:lnTo>
                    <a:lnTo>
                      <a:pt x="544" y="168"/>
                    </a:lnTo>
                    <a:lnTo>
                      <a:pt x="556" y="156"/>
                    </a:lnTo>
                    <a:lnTo>
                      <a:pt x="560" y="144"/>
                    </a:lnTo>
                    <a:lnTo>
                      <a:pt x="564" y="132"/>
                    </a:lnTo>
                    <a:lnTo>
                      <a:pt x="576" y="124"/>
                    </a:lnTo>
                    <a:lnTo>
                      <a:pt x="588" y="120"/>
                    </a:lnTo>
                    <a:lnTo>
                      <a:pt x="592" y="108"/>
                    </a:lnTo>
                    <a:lnTo>
                      <a:pt x="592" y="96"/>
                    </a:lnTo>
                    <a:lnTo>
                      <a:pt x="592" y="84"/>
                    </a:lnTo>
                    <a:lnTo>
                      <a:pt x="580" y="76"/>
                    </a:lnTo>
                    <a:lnTo>
                      <a:pt x="568" y="76"/>
                    </a:lnTo>
                    <a:lnTo>
                      <a:pt x="552" y="60"/>
                    </a:lnTo>
                    <a:lnTo>
                      <a:pt x="540" y="52"/>
                    </a:lnTo>
                    <a:lnTo>
                      <a:pt x="528" y="44"/>
                    </a:lnTo>
                    <a:lnTo>
                      <a:pt x="516" y="36"/>
                    </a:lnTo>
                    <a:lnTo>
                      <a:pt x="500" y="36"/>
                    </a:lnTo>
                    <a:lnTo>
                      <a:pt x="488" y="32"/>
                    </a:lnTo>
                    <a:lnTo>
                      <a:pt x="476" y="28"/>
                    </a:lnTo>
                    <a:lnTo>
                      <a:pt x="464" y="24"/>
                    </a:lnTo>
                    <a:lnTo>
                      <a:pt x="448" y="16"/>
                    </a:lnTo>
                    <a:lnTo>
                      <a:pt x="436" y="12"/>
                    </a:lnTo>
                    <a:lnTo>
                      <a:pt x="424" y="8"/>
                    </a:lnTo>
                    <a:lnTo>
                      <a:pt x="412" y="4"/>
                    </a:lnTo>
                    <a:lnTo>
                      <a:pt x="400" y="0"/>
                    </a:lnTo>
                    <a:lnTo>
                      <a:pt x="388" y="8"/>
                    </a:lnTo>
                    <a:lnTo>
                      <a:pt x="376" y="12"/>
                    </a:lnTo>
                    <a:lnTo>
                      <a:pt x="364" y="8"/>
                    </a:lnTo>
                    <a:lnTo>
                      <a:pt x="352" y="0"/>
                    </a:lnTo>
                    <a:lnTo>
                      <a:pt x="340" y="4"/>
                    </a:lnTo>
                    <a:lnTo>
                      <a:pt x="340" y="16"/>
                    </a:lnTo>
                    <a:lnTo>
                      <a:pt x="328" y="20"/>
                    </a:lnTo>
                    <a:lnTo>
                      <a:pt x="312" y="24"/>
                    </a:lnTo>
                    <a:lnTo>
                      <a:pt x="300" y="24"/>
                    </a:lnTo>
                    <a:lnTo>
                      <a:pt x="284" y="24"/>
                    </a:lnTo>
                    <a:lnTo>
                      <a:pt x="272" y="24"/>
                    </a:lnTo>
                    <a:lnTo>
                      <a:pt x="260" y="24"/>
                    </a:lnTo>
                    <a:lnTo>
                      <a:pt x="252" y="12"/>
                    </a:lnTo>
                    <a:lnTo>
                      <a:pt x="240" y="4"/>
                    </a:lnTo>
                    <a:lnTo>
                      <a:pt x="228" y="4"/>
                    </a:lnTo>
                    <a:lnTo>
                      <a:pt x="216" y="4"/>
                    </a:lnTo>
                    <a:lnTo>
                      <a:pt x="204" y="4"/>
                    </a:lnTo>
                    <a:lnTo>
                      <a:pt x="192" y="4"/>
                    </a:lnTo>
                    <a:lnTo>
                      <a:pt x="180" y="8"/>
                    </a:lnTo>
                    <a:lnTo>
                      <a:pt x="168" y="20"/>
                    </a:lnTo>
                    <a:lnTo>
                      <a:pt x="160" y="32"/>
                    </a:lnTo>
                    <a:lnTo>
                      <a:pt x="152" y="44"/>
                    </a:lnTo>
                    <a:lnTo>
                      <a:pt x="140" y="44"/>
                    </a:lnTo>
                    <a:lnTo>
                      <a:pt x="128" y="44"/>
                    </a:lnTo>
                    <a:lnTo>
                      <a:pt x="116" y="44"/>
                    </a:lnTo>
                    <a:lnTo>
                      <a:pt x="100" y="44"/>
                    </a:lnTo>
                    <a:lnTo>
                      <a:pt x="88" y="44"/>
                    </a:lnTo>
                    <a:lnTo>
                      <a:pt x="76" y="44"/>
                    </a:lnTo>
                    <a:lnTo>
                      <a:pt x="64" y="44"/>
                    </a:lnTo>
                    <a:lnTo>
                      <a:pt x="52" y="48"/>
                    </a:lnTo>
                    <a:lnTo>
                      <a:pt x="40" y="56"/>
                    </a:lnTo>
                    <a:lnTo>
                      <a:pt x="28" y="68"/>
                    </a:lnTo>
                    <a:lnTo>
                      <a:pt x="16" y="76"/>
                    </a:lnTo>
                    <a:lnTo>
                      <a:pt x="8" y="88"/>
                    </a:lnTo>
                    <a:lnTo>
                      <a:pt x="4" y="100"/>
                    </a:lnTo>
                    <a:lnTo>
                      <a:pt x="4" y="112"/>
                    </a:lnTo>
                    <a:lnTo>
                      <a:pt x="4" y="124"/>
                    </a:lnTo>
                    <a:lnTo>
                      <a:pt x="4" y="136"/>
                    </a:lnTo>
                    <a:lnTo>
                      <a:pt x="4" y="148"/>
                    </a:lnTo>
                    <a:lnTo>
                      <a:pt x="0" y="160"/>
                    </a:lnTo>
                    <a:lnTo>
                      <a:pt x="0" y="172"/>
                    </a:lnTo>
                    <a:lnTo>
                      <a:pt x="12" y="176"/>
                    </a:lnTo>
                    <a:lnTo>
                      <a:pt x="24" y="176"/>
                    </a:lnTo>
                    <a:lnTo>
                      <a:pt x="32" y="188"/>
                    </a:lnTo>
                    <a:lnTo>
                      <a:pt x="32" y="200"/>
                    </a:lnTo>
                    <a:lnTo>
                      <a:pt x="32" y="212"/>
                    </a:lnTo>
                    <a:lnTo>
                      <a:pt x="44" y="220"/>
                    </a:lnTo>
                    <a:lnTo>
                      <a:pt x="56" y="220"/>
                    </a:lnTo>
                    <a:lnTo>
                      <a:pt x="68" y="220"/>
                    </a:lnTo>
                    <a:lnTo>
                      <a:pt x="80" y="232"/>
                    </a:lnTo>
                    <a:lnTo>
                      <a:pt x="88" y="244"/>
                    </a:lnTo>
                    <a:lnTo>
                      <a:pt x="80" y="256"/>
                    </a:lnTo>
                    <a:lnTo>
                      <a:pt x="72" y="268"/>
                    </a:lnTo>
                    <a:lnTo>
                      <a:pt x="76" y="280"/>
                    </a:lnTo>
                    <a:lnTo>
                      <a:pt x="88" y="292"/>
                    </a:lnTo>
                    <a:lnTo>
                      <a:pt x="96" y="304"/>
                    </a:lnTo>
                    <a:lnTo>
                      <a:pt x="100" y="316"/>
                    </a:lnTo>
                    <a:lnTo>
                      <a:pt x="104" y="328"/>
                    </a:lnTo>
                    <a:lnTo>
                      <a:pt x="108" y="340"/>
                    </a:lnTo>
                    <a:lnTo>
                      <a:pt x="116" y="352"/>
                    </a:lnTo>
                    <a:lnTo>
                      <a:pt x="124" y="364"/>
                    </a:lnTo>
                    <a:lnTo>
                      <a:pt x="128" y="376"/>
                    </a:lnTo>
                    <a:lnTo>
                      <a:pt x="140" y="384"/>
                    </a:lnTo>
                    <a:lnTo>
                      <a:pt x="156" y="384"/>
                    </a:lnTo>
                    <a:lnTo>
                      <a:pt x="168" y="384"/>
                    </a:lnTo>
                    <a:lnTo>
                      <a:pt x="168" y="372"/>
                    </a:lnTo>
                    <a:lnTo>
                      <a:pt x="168" y="360"/>
                    </a:lnTo>
                    <a:lnTo>
                      <a:pt x="172" y="348"/>
                    </a:lnTo>
                    <a:lnTo>
                      <a:pt x="176" y="336"/>
                    </a:lnTo>
                    <a:lnTo>
                      <a:pt x="176" y="324"/>
                    </a:lnTo>
                    <a:lnTo>
                      <a:pt x="188" y="316"/>
                    </a:lnTo>
                    <a:lnTo>
                      <a:pt x="200" y="316"/>
                    </a:lnTo>
                    <a:lnTo>
                      <a:pt x="200" y="328"/>
                    </a:lnTo>
                    <a:lnTo>
                      <a:pt x="208" y="340"/>
                    </a:lnTo>
                    <a:lnTo>
                      <a:pt x="212" y="352"/>
                    </a:lnTo>
                    <a:lnTo>
                      <a:pt x="224" y="356"/>
                    </a:lnTo>
                    <a:lnTo>
                      <a:pt x="236" y="356"/>
                    </a:lnTo>
                    <a:lnTo>
                      <a:pt x="244" y="344"/>
                    </a:lnTo>
                    <a:lnTo>
                      <a:pt x="256" y="340"/>
                    </a:lnTo>
                    <a:lnTo>
                      <a:pt x="268" y="332"/>
                    </a:lnTo>
                    <a:lnTo>
                      <a:pt x="280" y="328"/>
                    </a:lnTo>
                    <a:lnTo>
                      <a:pt x="292" y="324"/>
                    </a:lnTo>
                    <a:lnTo>
                      <a:pt x="304" y="328"/>
                    </a:lnTo>
                    <a:lnTo>
                      <a:pt x="312" y="340"/>
                    </a:lnTo>
                    <a:lnTo>
                      <a:pt x="324" y="340"/>
                    </a:lnTo>
                    <a:lnTo>
                      <a:pt x="336" y="336"/>
                    </a:lnTo>
                    <a:lnTo>
                      <a:pt x="348" y="336"/>
                    </a:lnTo>
                    <a:lnTo>
                      <a:pt x="360" y="336"/>
                    </a:lnTo>
                    <a:lnTo>
                      <a:pt x="372" y="336"/>
                    </a:lnTo>
                    <a:lnTo>
                      <a:pt x="384" y="336"/>
                    </a:lnTo>
                    <a:lnTo>
                      <a:pt x="396" y="340"/>
                    </a:lnTo>
                    <a:lnTo>
                      <a:pt x="408" y="332"/>
                    </a:lnTo>
                    <a:lnTo>
                      <a:pt x="408" y="320"/>
                    </a:lnTo>
                    <a:lnTo>
                      <a:pt x="420" y="316"/>
                    </a:lnTo>
                    <a:lnTo>
                      <a:pt x="432" y="312"/>
                    </a:lnTo>
                    <a:lnTo>
                      <a:pt x="444" y="312"/>
                    </a:lnTo>
                    <a:lnTo>
                      <a:pt x="456" y="312"/>
                    </a:lnTo>
                    <a:lnTo>
                      <a:pt x="468" y="320"/>
                    </a:lnTo>
                    <a:lnTo>
                      <a:pt x="468" y="332"/>
                    </a:lnTo>
                    <a:lnTo>
                      <a:pt x="456" y="340"/>
                    </a:lnTo>
                    <a:lnTo>
                      <a:pt x="440" y="344"/>
                    </a:lnTo>
                    <a:lnTo>
                      <a:pt x="432" y="356"/>
                    </a:lnTo>
                    <a:lnTo>
                      <a:pt x="432" y="368"/>
                    </a:lnTo>
                    <a:lnTo>
                      <a:pt x="432" y="380"/>
                    </a:lnTo>
                    <a:lnTo>
                      <a:pt x="436" y="392"/>
                    </a:lnTo>
                    <a:lnTo>
                      <a:pt x="448" y="400"/>
                    </a:lnTo>
                    <a:lnTo>
                      <a:pt x="460" y="404"/>
                    </a:lnTo>
                    <a:lnTo>
                      <a:pt x="476" y="408"/>
                    </a:lnTo>
                    <a:lnTo>
                      <a:pt x="488" y="408"/>
                    </a:lnTo>
                    <a:lnTo>
                      <a:pt x="500" y="408"/>
                    </a:lnTo>
                    <a:lnTo>
                      <a:pt x="512" y="408"/>
                    </a:lnTo>
                    <a:lnTo>
                      <a:pt x="524" y="416"/>
                    </a:lnTo>
                    <a:lnTo>
                      <a:pt x="536" y="424"/>
                    </a:lnTo>
                    <a:lnTo>
                      <a:pt x="548" y="424"/>
                    </a:lnTo>
                    <a:lnTo>
                      <a:pt x="560" y="428"/>
                    </a:lnTo>
                    <a:lnTo>
                      <a:pt x="572" y="432"/>
                    </a:lnTo>
                    <a:lnTo>
                      <a:pt x="584" y="432"/>
                    </a:lnTo>
                    <a:lnTo>
                      <a:pt x="596" y="432"/>
                    </a:lnTo>
                    <a:lnTo>
                      <a:pt x="608" y="432"/>
                    </a:lnTo>
                    <a:lnTo>
                      <a:pt x="620" y="432"/>
                    </a:lnTo>
                    <a:lnTo>
                      <a:pt x="632" y="432"/>
                    </a:lnTo>
                    <a:lnTo>
                      <a:pt x="644" y="428"/>
                    </a:lnTo>
                    <a:lnTo>
                      <a:pt x="656" y="420"/>
                    </a:lnTo>
                    <a:lnTo>
                      <a:pt x="660" y="408"/>
                    </a:lnTo>
                    <a:lnTo>
                      <a:pt x="672" y="400"/>
                    </a:lnTo>
                    <a:lnTo>
                      <a:pt x="688" y="400"/>
                    </a:lnTo>
                    <a:lnTo>
                      <a:pt x="700" y="400"/>
                    </a:lnTo>
                    <a:lnTo>
                      <a:pt x="712" y="396"/>
                    </a:lnTo>
                    <a:lnTo>
                      <a:pt x="724" y="384"/>
                    </a:lnTo>
                    <a:lnTo>
                      <a:pt x="732" y="372"/>
                    </a:lnTo>
                    <a:lnTo>
                      <a:pt x="744" y="364"/>
                    </a:lnTo>
                    <a:lnTo>
                      <a:pt x="756" y="360"/>
                    </a:lnTo>
                    <a:lnTo>
                      <a:pt x="768" y="356"/>
                    </a:lnTo>
                    <a:lnTo>
                      <a:pt x="780" y="356"/>
                    </a:lnTo>
                    <a:lnTo>
                      <a:pt x="792" y="356"/>
                    </a:lnTo>
                    <a:lnTo>
                      <a:pt x="804" y="356"/>
                    </a:lnTo>
                    <a:lnTo>
                      <a:pt x="816" y="364"/>
                    </a:lnTo>
                    <a:lnTo>
                      <a:pt x="828" y="372"/>
                    </a:lnTo>
                    <a:lnTo>
                      <a:pt x="840" y="372"/>
                    </a:lnTo>
                    <a:lnTo>
                      <a:pt x="852" y="376"/>
                    </a:lnTo>
                    <a:lnTo>
                      <a:pt x="864" y="376"/>
                    </a:lnTo>
                    <a:lnTo>
                      <a:pt x="864" y="364"/>
                    </a:lnTo>
                    <a:lnTo>
                      <a:pt x="860" y="352"/>
                    </a:lnTo>
                    <a:lnTo>
                      <a:pt x="860" y="340"/>
                    </a:lnTo>
                    <a:lnTo>
                      <a:pt x="864" y="328"/>
                    </a:lnTo>
                    <a:lnTo>
                      <a:pt x="868" y="316"/>
                    </a:lnTo>
                    <a:lnTo>
                      <a:pt x="872" y="304"/>
                    </a:lnTo>
                    <a:lnTo>
                      <a:pt x="876" y="292"/>
                    </a:lnTo>
                    <a:lnTo>
                      <a:pt x="876" y="276"/>
                    </a:lnTo>
                    <a:lnTo>
                      <a:pt x="872" y="264"/>
                    </a:lnTo>
                    <a:lnTo>
                      <a:pt x="864" y="252"/>
                    </a:lnTo>
                    <a:lnTo>
                      <a:pt x="852" y="240"/>
                    </a:lnTo>
                    <a:lnTo>
                      <a:pt x="844" y="228"/>
                    </a:lnTo>
                    <a:lnTo>
                      <a:pt x="832" y="220"/>
                    </a:lnTo>
                    <a:lnTo>
                      <a:pt x="824" y="208"/>
                    </a:lnTo>
                    <a:lnTo>
                      <a:pt x="816" y="196"/>
                    </a:lnTo>
                    <a:lnTo>
                      <a:pt x="812" y="180"/>
                    </a:lnTo>
                    <a:lnTo>
                      <a:pt x="804" y="168"/>
                    </a:lnTo>
                    <a:lnTo>
                      <a:pt x="804" y="156"/>
                    </a:lnTo>
                    <a:lnTo>
                      <a:pt x="804" y="144"/>
                    </a:lnTo>
                    <a:lnTo>
                      <a:pt x="804" y="132"/>
                    </a:lnTo>
                    <a:lnTo>
                      <a:pt x="792" y="120"/>
                    </a:lnTo>
                    <a:lnTo>
                      <a:pt x="780" y="112"/>
                    </a:lnTo>
                    <a:lnTo>
                      <a:pt x="768" y="112"/>
                    </a:lnTo>
                    <a:lnTo>
                      <a:pt x="756" y="112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" name="Freeform 274"/>
              <p:cNvSpPr>
                <a:spLocks noChangeAspect="1"/>
              </p:cNvSpPr>
              <p:nvPr/>
            </p:nvSpPr>
            <p:spPr bwMode="auto">
              <a:xfrm>
                <a:off x="4632250" y="4276554"/>
                <a:ext cx="685402" cy="605822"/>
              </a:xfrm>
              <a:custGeom>
                <a:avLst/>
                <a:gdLst>
                  <a:gd name="T0" fmla="*/ 460 w 657"/>
                  <a:gd name="T1" fmla="*/ 24 h 605"/>
                  <a:gd name="T2" fmla="*/ 420 w 657"/>
                  <a:gd name="T3" fmla="*/ 36 h 605"/>
                  <a:gd name="T4" fmla="*/ 404 w 657"/>
                  <a:gd name="T5" fmla="*/ 68 h 605"/>
                  <a:gd name="T6" fmla="*/ 368 w 657"/>
                  <a:gd name="T7" fmla="*/ 52 h 605"/>
                  <a:gd name="T8" fmla="*/ 332 w 657"/>
                  <a:gd name="T9" fmla="*/ 48 h 605"/>
                  <a:gd name="T10" fmla="*/ 304 w 657"/>
                  <a:gd name="T11" fmla="*/ 32 h 605"/>
                  <a:gd name="T12" fmla="*/ 276 w 657"/>
                  <a:gd name="T13" fmla="*/ 24 h 605"/>
                  <a:gd name="T14" fmla="*/ 268 w 657"/>
                  <a:gd name="T15" fmla="*/ 60 h 605"/>
                  <a:gd name="T16" fmla="*/ 240 w 657"/>
                  <a:gd name="T17" fmla="*/ 72 h 605"/>
                  <a:gd name="T18" fmla="*/ 208 w 657"/>
                  <a:gd name="T19" fmla="*/ 52 h 605"/>
                  <a:gd name="T20" fmla="*/ 176 w 657"/>
                  <a:gd name="T21" fmla="*/ 40 h 605"/>
                  <a:gd name="T22" fmla="*/ 144 w 657"/>
                  <a:gd name="T23" fmla="*/ 60 h 605"/>
                  <a:gd name="T24" fmla="*/ 108 w 657"/>
                  <a:gd name="T25" fmla="*/ 36 h 605"/>
                  <a:gd name="T26" fmla="*/ 64 w 657"/>
                  <a:gd name="T27" fmla="*/ 28 h 605"/>
                  <a:gd name="T28" fmla="*/ 48 w 657"/>
                  <a:gd name="T29" fmla="*/ 52 h 605"/>
                  <a:gd name="T30" fmla="*/ 44 w 657"/>
                  <a:gd name="T31" fmla="*/ 88 h 605"/>
                  <a:gd name="T32" fmla="*/ 16 w 657"/>
                  <a:gd name="T33" fmla="*/ 124 h 605"/>
                  <a:gd name="T34" fmla="*/ 8 w 657"/>
                  <a:gd name="T35" fmla="*/ 160 h 605"/>
                  <a:gd name="T36" fmla="*/ 0 w 657"/>
                  <a:gd name="T37" fmla="*/ 196 h 605"/>
                  <a:gd name="T38" fmla="*/ 0 w 657"/>
                  <a:gd name="T39" fmla="*/ 232 h 605"/>
                  <a:gd name="T40" fmla="*/ 32 w 657"/>
                  <a:gd name="T41" fmla="*/ 264 h 605"/>
                  <a:gd name="T42" fmla="*/ 52 w 657"/>
                  <a:gd name="T43" fmla="*/ 300 h 605"/>
                  <a:gd name="T44" fmla="*/ 56 w 657"/>
                  <a:gd name="T45" fmla="*/ 336 h 605"/>
                  <a:gd name="T46" fmla="*/ 24 w 657"/>
                  <a:gd name="T47" fmla="*/ 356 h 605"/>
                  <a:gd name="T48" fmla="*/ 28 w 657"/>
                  <a:gd name="T49" fmla="*/ 392 h 605"/>
                  <a:gd name="T50" fmla="*/ 64 w 657"/>
                  <a:gd name="T51" fmla="*/ 408 h 605"/>
                  <a:gd name="T52" fmla="*/ 96 w 657"/>
                  <a:gd name="T53" fmla="*/ 400 h 605"/>
                  <a:gd name="T54" fmla="*/ 108 w 657"/>
                  <a:gd name="T55" fmla="*/ 436 h 605"/>
                  <a:gd name="T56" fmla="*/ 120 w 657"/>
                  <a:gd name="T57" fmla="*/ 472 h 605"/>
                  <a:gd name="T58" fmla="*/ 128 w 657"/>
                  <a:gd name="T59" fmla="*/ 508 h 605"/>
                  <a:gd name="T60" fmla="*/ 132 w 657"/>
                  <a:gd name="T61" fmla="*/ 544 h 605"/>
                  <a:gd name="T62" fmla="*/ 100 w 657"/>
                  <a:gd name="T63" fmla="*/ 572 h 605"/>
                  <a:gd name="T64" fmla="*/ 128 w 657"/>
                  <a:gd name="T65" fmla="*/ 592 h 605"/>
                  <a:gd name="T66" fmla="*/ 164 w 657"/>
                  <a:gd name="T67" fmla="*/ 600 h 605"/>
                  <a:gd name="T68" fmla="*/ 192 w 657"/>
                  <a:gd name="T69" fmla="*/ 568 h 605"/>
                  <a:gd name="T70" fmla="*/ 216 w 657"/>
                  <a:gd name="T71" fmla="*/ 540 h 605"/>
                  <a:gd name="T72" fmla="*/ 248 w 657"/>
                  <a:gd name="T73" fmla="*/ 512 h 605"/>
                  <a:gd name="T74" fmla="*/ 284 w 657"/>
                  <a:gd name="T75" fmla="*/ 504 h 605"/>
                  <a:gd name="T76" fmla="*/ 320 w 657"/>
                  <a:gd name="T77" fmla="*/ 488 h 605"/>
                  <a:gd name="T78" fmla="*/ 352 w 657"/>
                  <a:gd name="T79" fmla="*/ 460 h 605"/>
                  <a:gd name="T80" fmla="*/ 392 w 657"/>
                  <a:gd name="T81" fmla="*/ 452 h 605"/>
                  <a:gd name="T82" fmla="*/ 428 w 657"/>
                  <a:gd name="T83" fmla="*/ 456 h 605"/>
                  <a:gd name="T84" fmla="*/ 456 w 657"/>
                  <a:gd name="T85" fmla="*/ 440 h 605"/>
                  <a:gd name="T86" fmla="*/ 460 w 657"/>
                  <a:gd name="T87" fmla="*/ 404 h 605"/>
                  <a:gd name="T88" fmla="*/ 464 w 657"/>
                  <a:gd name="T89" fmla="*/ 368 h 605"/>
                  <a:gd name="T90" fmla="*/ 484 w 657"/>
                  <a:gd name="T91" fmla="*/ 332 h 605"/>
                  <a:gd name="T92" fmla="*/ 512 w 657"/>
                  <a:gd name="T93" fmla="*/ 316 h 605"/>
                  <a:gd name="T94" fmla="*/ 544 w 657"/>
                  <a:gd name="T95" fmla="*/ 292 h 605"/>
                  <a:gd name="T96" fmla="*/ 584 w 657"/>
                  <a:gd name="T97" fmla="*/ 296 h 605"/>
                  <a:gd name="T98" fmla="*/ 620 w 657"/>
                  <a:gd name="T99" fmla="*/ 328 h 605"/>
                  <a:gd name="T100" fmla="*/ 644 w 657"/>
                  <a:gd name="T101" fmla="*/ 316 h 605"/>
                  <a:gd name="T102" fmla="*/ 656 w 657"/>
                  <a:gd name="T103" fmla="*/ 284 h 605"/>
                  <a:gd name="T104" fmla="*/ 656 w 657"/>
                  <a:gd name="T105" fmla="*/ 248 h 605"/>
                  <a:gd name="T106" fmla="*/ 644 w 657"/>
                  <a:gd name="T107" fmla="*/ 216 h 605"/>
                  <a:gd name="T108" fmla="*/ 608 w 657"/>
                  <a:gd name="T109" fmla="*/ 228 h 605"/>
                  <a:gd name="T110" fmla="*/ 584 w 657"/>
                  <a:gd name="T111" fmla="*/ 200 h 605"/>
                  <a:gd name="T112" fmla="*/ 548 w 657"/>
                  <a:gd name="T113" fmla="*/ 164 h 605"/>
                  <a:gd name="T114" fmla="*/ 544 w 657"/>
                  <a:gd name="T115" fmla="*/ 128 h 605"/>
                  <a:gd name="T116" fmla="*/ 560 w 657"/>
                  <a:gd name="T117" fmla="*/ 92 h 605"/>
                  <a:gd name="T118" fmla="*/ 568 w 657"/>
                  <a:gd name="T119" fmla="*/ 60 h 605"/>
                  <a:gd name="T120" fmla="*/ 532 w 657"/>
                  <a:gd name="T121" fmla="*/ 44 h 605"/>
                  <a:gd name="T122" fmla="*/ 492 w 657"/>
                  <a:gd name="T123" fmla="*/ 28 h 605"/>
                  <a:gd name="T124" fmla="*/ 444 w 657"/>
                  <a:gd name="T125" fmla="*/ 16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57" h="605">
                    <a:moveTo>
                      <a:pt x="460" y="24"/>
                    </a:moveTo>
                    <a:lnTo>
                      <a:pt x="460" y="0"/>
                    </a:lnTo>
                    <a:lnTo>
                      <a:pt x="460" y="24"/>
                    </a:lnTo>
                    <a:lnTo>
                      <a:pt x="444" y="16"/>
                    </a:lnTo>
                    <a:lnTo>
                      <a:pt x="432" y="24"/>
                    </a:lnTo>
                    <a:lnTo>
                      <a:pt x="420" y="36"/>
                    </a:lnTo>
                    <a:lnTo>
                      <a:pt x="416" y="48"/>
                    </a:lnTo>
                    <a:lnTo>
                      <a:pt x="416" y="60"/>
                    </a:lnTo>
                    <a:lnTo>
                      <a:pt x="404" y="68"/>
                    </a:lnTo>
                    <a:lnTo>
                      <a:pt x="392" y="72"/>
                    </a:lnTo>
                    <a:lnTo>
                      <a:pt x="380" y="60"/>
                    </a:lnTo>
                    <a:lnTo>
                      <a:pt x="368" y="52"/>
                    </a:lnTo>
                    <a:lnTo>
                      <a:pt x="356" y="48"/>
                    </a:lnTo>
                    <a:lnTo>
                      <a:pt x="344" y="48"/>
                    </a:lnTo>
                    <a:lnTo>
                      <a:pt x="332" y="48"/>
                    </a:lnTo>
                    <a:lnTo>
                      <a:pt x="320" y="44"/>
                    </a:lnTo>
                    <a:lnTo>
                      <a:pt x="308" y="44"/>
                    </a:lnTo>
                    <a:lnTo>
                      <a:pt x="304" y="32"/>
                    </a:lnTo>
                    <a:lnTo>
                      <a:pt x="300" y="20"/>
                    </a:lnTo>
                    <a:lnTo>
                      <a:pt x="288" y="12"/>
                    </a:lnTo>
                    <a:lnTo>
                      <a:pt x="276" y="24"/>
                    </a:lnTo>
                    <a:lnTo>
                      <a:pt x="268" y="36"/>
                    </a:lnTo>
                    <a:lnTo>
                      <a:pt x="268" y="48"/>
                    </a:lnTo>
                    <a:lnTo>
                      <a:pt x="268" y="60"/>
                    </a:lnTo>
                    <a:lnTo>
                      <a:pt x="264" y="72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28" y="68"/>
                    </a:lnTo>
                    <a:lnTo>
                      <a:pt x="216" y="64"/>
                    </a:lnTo>
                    <a:lnTo>
                      <a:pt x="208" y="52"/>
                    </a:lnTo>
                    <a:lnTo>
                      <a:pt x="200" y="40"/>
                    </a:lnTo>
                    <a:lnTo>
                      <a:pt x="188" y="32"/>
                    </a:lnTo>
                    <a:lnTo>
                      <a:pt x="176" y="40"/>
                    </a:lnTo>
                    <a:lnTo>
                      <a:pt x="172" y="52"/>
                    </a:lnTo>
                    <a:lnTo>
                      <a:pt x="160" y="60"/>
                    </a:lnTo>
                    <a:lnTo>
                      <a:pt x="144" y="60"/>
                    </a:lnTo>
                    <a:lnTo>
                      <a:pt x="136" y="48"/>
                    </a:lnTo>
                    <a:lnTo>
                      <a:pt x="120" y="40"/>
                    </a:lnTo>
                    <a:lnTo>
                      <a:pt x="108" y="36"/>
                    </a:lnTo>
                    <a:lnTo>
                      <a:pt x="96" y="32"/>
                    </a:lnTo>
                    <a:lnTo>
                      <a:pt x="76" y="32"/>
                    </a:lnTo>
                    <a:lnTo>
                      <a:pt x="64" y="28"/>
                    </a:lnTo>
                    <a:lnTo>
                      <a:pt x="52" y="28"/>
                    </a:lnTo>
                    <a:lnTo>
                      <a:pt x="48" y="40"/>
                    </a:lnTo>
                    <a:lnTo>
                      <a:pt x="48" y="52"/>
                    </a:lnTo>
                    <a:lnTo>
                      <a:pt x="48" y="64"/>
                    </a:lnTo>
                    <a:lnTo>
                      <a:pt x="48" y="76"/>
                    </a:lnTo>
                    <a:lnTo>
                      <a:pt x="44" y="88"/>
                    </a:lnTo>
                    <a:lnTo>
                      <a:pt x="36" y="100"/>
                    </a:lnTo>
                    <a:lnTo>
                      <a:pt x="24" y="112"/>
                    </a:lnTo>
                    <a:lnTo>
                      <a:pt x="16" y="124"/>
                    </a:lnTo>
                    <a:lnTo>
                      <a:pt x="8" y="136"/>
                    </a:lnTo>
                    <a:lnTo>
                      <a:pt x="8" y="148"/>
                    </a:lnTo>
                    <a:lnTo>
                      <a:pt x="8" y="160"/>
                    </a:lnTo>
                    <a:lnTo>
                      <a:pt x="4" y="172"/>
                    </a:lnTo>
                    <a:lnTo>
                      <a:pt x="0" y="184"/>
                    </a:lnTo>
                    <a:lnTo>
                      <a:pt x="0" y="196"/>
                    </a:lnTo>
                    <a:lnTo>
                      <a:pt x="0" y="208"/>
                    </a:lnTo>
                    <a:lnTo>
                      <a:pt x="0" y="220"/>
                    </a:lnTo>
                    <a:lnTo>
                      <a:pt x="0" y="232"/>
                    </a:lnTo>
                    <a:lnTo>
                      <a:pt x="8" y="244"/>
                    </a:lnTo>
                    <a:lnTo>
                      <a:pt x="20" y="256"/>
                    </a:lnTo>
                    <a:lnTo>
                      <a:pt x="32" y="264"/>
                    </a:lnTo>
                    <a:lnTo>
                      <a:pt x="40" y="276"/>
                    </a:lnTo>
                    <a:lnTo>
                      <a:pt x="44" y="288"/>
                    </a:lnTo>
                    <a:lnTo>
                      <a:pt x="52" y="300"/>
                    </a:lnTo>
                    <a:lnTo>
                      <a:pt x="56" y="312"/>
                    </a:lnTo>
                    <a:lnTo>
                      <a:pt x="56" y="324"/>
                    </a:lnTo>
                    <a:lnTo>
                      <a:pt x="56" y="336"/>
                    </a:lnTo>
                    <a:lnTo>
                      <a:pt x="44" y="344"/>
                    </a:lnTo>
                    <a:lnTo>
                      <a:pt x="32" y="344"/>
                    </a:lnTo>
                    <a:lnTo>
                      <a:pt x="24" y="356"/>
                    </a:lnTo>
                    <a:lnTo>
                      <a:pt x="24" y="368"/>
                    </a:lnTo>
                    <a:lnTo>
                      <a:pt x="24" y="380"/>
                    </a:lnTo>
                    <a:lnTo>
                      <a:pt x="28" y="392"/>
                    </a:lnTo>
                    <a:lnTo>
                      <a:pt x="40" y="400"/>
                    </a:lnTo>
                    <a:lnTo>
                      <a:pt x="52" y="404"/>
                    </a:lnTo>
                    <a:lnTo>
                      <a:pt x="64" y="408"/>
                    </a:lnTo>
                    <a:lnTo>
                      <a:pt x="72" y="396"/>
                    </a:lnTo>
                    <a:lnTo>
                      <a:pt x="84" y="396"/>
                    </a:lnTo>
                    <a:lnTo>
                      <a:pt x="96" y="400"/>
                    </a:lnTo>
                    <a:lnTo>
                      <a:pt x="104" y="412"/>
                    </a:lnTo>
                    <a:lnTo>
                      <a:pt x="104" y="424"/>
                    </a:lnTo>
                    <a:lnTo>
                      <a:pt x="108" y="436"/>
                    </a:lnTo>
                    <a:lnTo>
                      <a:pt x="116" y="448"/>
                    </a:lnTo>
                    <a:lnTo>
                      <a:pt x="120" y="460"/>
                    </a:lnTo>
                    <a:lnTo>
                      <a:pt x="120" y="472"/>
                    </a:lnTo>
                    <a:lnTo>
                      <a:pt x="124" y="484"/>
                    </a:lnTo>
                    <a:lnTo>
                      <a:pt x="124" y="496"/>
                    </a:lnTo>
                    <a:lnTo>
                      <a:pt x="128" y="508"/>
                    </a:lnTo>
                    <a:lnTo>
                      <a:pt x="132" y="520"/>
                    </a:lnTo>
                    <a:lnTo>
                      <a:pt x="132" y="532"/>
                    </a:lnTo>
                    <a:lnTo>
                      <a:pt x="132" y="544"/>
                    </a:lnTo>
                    <a:lnTo>
                      <a:pt x="120" y="552"/>
                    </a:lnTo>
                    <a:lnTo>
                      <a:pt x="112" y="564"/>
                    </a:lnTo>
                    <a:lnTo>
                      <a:pt x="100" y="572"/>
                    </a:lnTo>
                    <a:lnTo>
                      <a:pt x="96" y="584"/>
                    </a:lnTo>
                    <a:lnTo>
                      <a:pt x="108" y="584"/>
                    </a:lnTo>
                    <a:lnTo>
                      <a:pt x="128" y="592"/>
                    </a:lnTo>
                    <a:lnTo>
                      <a:pt x="140" y="600"/>
                    </a:lnTo>
                    <a:lnTo>
                      <a:pt x="152" y="604"/>
                    </a:lnTo>
                    <a:lnTo>
                      <a:pt x="164" y="600"/>
                    </a:lnTo>
                    <a:lnTo>
                      <a:pt x="172" y="588"/>
                    </a:lnTo>
                    <a:lnTo>
                      <a:pt x="180" y="576"/>
                    </a:lnTo>
                    <a:lnTo>
                      <a:pt x="192" y="568"/>
                    </a:lnTo>
                    <a:lnTo>
                      <a:pt x="196" y="556"/>
                    </a:lnTo>
                    <a:lnTo>
                      <a:pt x="204" y="544"/>
                    </a:lnTo>
                    <a:lnTo>
                      <a:pt x="216" y="540"/>
                    </a:lnTo>
                    <a:lnTo>
                      <a:pt x="228" y="536"/>
                    </a:lnTo>
                    <a:lnTo>
                      <a:pt x="240" y="524"/>
                    </a:lnTo>
                    <a:lnTo>
                      <a:pt x="248" y="512"/>
                    </a:lnTo>
                    <a:lnTo>
                      <a:pt x="260" y="508"/>
                    </a:lnTo>
                    <a:lnTo>
                      <a:pt x="272" y="504"/>
                    </a:lnTo>
                    <a:lnTo>
                      <a:pt x="284" y="504"/>
                    </a:lnTo>
                    <a:lnTo>
                      <a:pt x="296" y="496"/>
                    </a:lnTo>
                    <a:lnTo>
                      <a:pt x="308" y="488"/>
                    </a:lnTo>
                    <a:lnTo>
                      <a:pt x="320" y="488"/>
                    </a:lnTo>
                    <a:lnTo>
                      <a:pt x="332" y="480"/>
                    </a:lnTo>
                    <a:lnTo>
                      <a:pt x="344" y="472"/>
                    </a:lnTo>
                    <a:lnTo>
                      <a:pt x="352" y="460"/>
                    </a:lnTo>
                    <a:lnTo>
                      <a:pt x="364" y="452"/>
                    </a:lnTo>
                    <a:lnTo>
                      <a:pt x="376" y="452"/>
                    </a:lnTo>
                    <a:lnTo>
                      <a:pt x="392" y="452"/>
                    </a:lnTo>
                    <a:lnTo>
                      <a:pt x="404" y="452"/>
                    </a:lnTo>
                    <a:lnTo>
                      <a:pt x="416" y="452"/>
                    </a:lnTo>
                    <a:lnTo>
                      <a:pt x="428" y="456"/>
                    </a:lnTo>
                    <a:lnTo>
                      <a:pt x="440" y="456"/>
                    </a:lnTo>
                    <a:lnTo>
                      <a:pt x="452" y="452"/>
                    </a:lnTo>
                    <a:lnTo>
                      <a:pt x="456" y="440"/>
                    </a:lnTo>
                    <a:lnTo>
                      <a:pt x="456" y="428"/>
                    </a:lnTo>
                    <a:lnTo>
                      <a:pt x="460" y="416"/>
                    </a:lnTo>
                    <a:lnTo>
                      <a:pt x="460" y="404"/>
                    </a:lnTo>
                    <a:lnTo>
                      <a:pt x="464" y="392"/>
                    </a:lnTo>
                    <a:lnTo>
                      <a:pt x="464" y="380"/>
                    </a:lnTo>
                    <a:lnTo>
                      <a:pt x="464" y="368"/>
                    </a:lnTo>
                    <a:lnTo>
                      <a:pt x="472" y="356"/>
                    </a:lnTo>
                    <a:lnTo>
                      <a:pt x="480" y="344"/>
                    </a:lnTo>
                    <a:lnTo>
                      <a:pt x="484" y="332"/>
                    </a:lnTo>
                    <a:lnTo>
                      <a:pt x="488" y="320"/>
                    </a:lnTo>
                    <a:lnTo>
                      <a:pt x="500" y="316"/>
                    </a:lnTo>
                    <a:lnTo>
                      <a:pt x="512" y="316"/>
                    </a:lnTo>
                    <a:lnTo>
                      <a:pt x="524" y="312"/>
                    </a:lnTo>
                    <a:lnTo>
                      <a:pt x="536" y="304"/>
                    </a:lnTo>
                    <a:lnTo>
                      <a:pt x="544" y="292"/>
                    </a:lnTo>
                    <a:lnTo>
                      <a:pt x="556" y="288"/>
                    </a:lnTo>
                    <a:lnTo>
                      <a:pt x="572" y="292"/>
                    </a:lnTo>
                    <a:lnTo>
                      <a:pt x="584" y="296"/>
                    </a:lnTo>
                    <a:lnTo>
                      <a:pt x="600" y="312"/>
                    </a:lnTo>
                    <a:lnTo>
                      <a:pt x="608" y="324"/>
                    </a:lnTo>
                    <a:lnTo>
                      <a:pt x="620" y="328"/>
                    </a:lnTo>
                    <a:lnTo>
                      <a:pt x="632" y="332"/>
                    </a:lnTo>
                    <a:lnTo>
                      <a:pt x="644" y="328"/>
                    </a:lnTo>
                    <a:lnTo>
                      <a:pt x="644" y="316"/>
                    </a:lnTo>
                    <a:lnTo>
                      <a:pt x="644" y="304"/>
                    </a:lnTo>
                    <a:lnTo>
                      <a:pt x="644" y="292"/>
                    </a:lnTo>
                    <a:lnTo>
                      <a:pt x="656" y="284"/>
                    </a:lnTo>
                    <a:lnTo>
                      <a:pt x="656" y="272"/>
                    </a:lnTo>
                    <a:lnTo>
                      <a:pt x="656" y="260"/>
                    </a:lnTo>
                    <a:lnTo>
                      <a:pt x="656" y="248"/>
                    </a:lnTo>
                    <a:lnTo>
                      <a:pt x="656" y="232"/>
                    </a:lnTo>
                    <a:lnTo>
                      <a:pt x="656" y="220"/>
                    </a:lnTo>
                    <a:lnTo>
                      <a:pt x="644" y="216"/>
                    </a:lnTo>
                    <a:lnTo>
                      <a:pt x="632" y="224"/>
                    </a:lnTo>
                    <a:lnTo>
                      <a:pt x="620" y="228"/>
                    </a:lnTo>
                    <a:lnTo>
                      <a:pt x="608" y="228"/>
                    </a:lnTo>
                    <a:lnTo>
                      <a:pt x="596" y="224"/>
                    </a:lnTo>
                    <a:lnTo>
                      <a:pt x="592" y="212"/>
                    </a:lnTo>
                    <a:lnTo>
                      <a:pt x="584" y="200"/>
                    </a:lnTo>
                    <a:lnTo>
                      <a:pt x="572" y="188"/>
                    </a:lnTo>
                    <a:lnTo>
                      <a:pt x="564" y="176"/>
                    </a:lnTo>
                    <a:lnTo>
                      <a:pt x="548" y="164"/>
                    </a:lnTo>
                    <a:lnTo>
                      <a:pt x="544" y="152"/>
                    </a:lnTo>
                    <a:lnTo>
                      <a:pt x="544" y="140"/>
                    </a:lnTo>
                    <a:lnTo>
                      <a:pt x="544" y="128"/>
                    </a:lnTo>
                    <a:lnTo>
                      <a:pt x="548" y="116"/>
                    </a:lnTo>
                    <a:lnTo>
                      <a:pt x="556" y="104"/>
                    </a:lnTo>
                    <a:lnTo>
                      <a:pt x="560" y="92"/>
                    </a:lnTo>
                    <a:lnTo>
                      <a:pt x="572" y="88"/>
                    </a:lnTo>
                    <a:lnTo>
                      <a:pt x="572" y="72"/>
                    </a:lnTo>
                    <a:lnTo>
                      <a:pt x="568" y="60"/>
                    </a:lnTo>
                    <a:lnTo>
                      <a:pt x="556" y="56"/>
                    </a:lnTo>
                    <a:lnTo>
                      <a:pt x="544" y="52"/>
                    </a:lnTo>
                    <a:lnTo>
                      <a:pt x="532" y="44"/>
                    </a:lnTo>
                    <a:lnTo>
                      <a:pt x="516" y="32"/>
                    </a:lnTo>
                    <a:lnTo>
                      <a:pt x="504" y="28"/>
                    </a:lnTo>
                    <a:lnTo>
                      <a:pt x="492" y="28"/>
                    </a:lnTo>
                    <a:lnTo>
                      <a:pt x="480" y="28"/>
                    </a:lnTo>
                    <a:lnTo>
                      <a:pt x="460" y="24"/>
                    </a:lnTo>
                    <a:lnTo>
                      <a:pt x="444" y="16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" name="Freeform 275"/>
              <p:cNvSpPr>
                <a:spLocks noChangeAspect="1"/>
              </p:cNvSpPr>
              <p:nvPr/>
            </p:nvSpPr>
            <p:spPr bwMode="auto">
              <a:xfrm>
                <a:off x="3815930" y="4179007"/>
                <a:ext cx="872795" cy="551915"/>
              </a:xfrm>
              <a:custGeom>
                <a:avLst/>
                <a:gdLst>
                  <a:gd name="T0" fmla="*/ 820 w 837"/>
                  <a:gd name="T1" fmla="*/ 100 h 553"/>
                  <a:gd name="T2" fmla="*/ 776 w 837"/>
                  <a:gd name="T3" fmla="*/ 112 h 553"/>
                  <a:gd name="T4" fmla="*/ 744 w 837"/>
                  <a:gd name="T5" fmla="*/ 68 h 553"/>
                  <a:gd name="T6" fmla="*/ 696 w 837"/>
                  <a:gd name="T7" fmla="*/ 56 h 553"/>
                  <a:gd name="T8" fmla="*/ 648 w 837"/>
                  <a:gd name="T9" fmla="*/ 52 h 553"/>
                  <a:gd name="T10" fmla="*/ 608 w 837"/>
                  <a:gd name="T11" fmla="*/ 88 h 553"/>
                  <a:gd name="T12" fmla="*/ 556 w 837"/>
                  <a:gd name="T13" fmla="*/ 100 h 553"/>
                  <a:gd name="T14" fmla="*/ 520 w 837"/>
                  <a:gd name="T15" fmla="*/ 128 h 553"/>
                  <a:gd name="T16" fmla="*/ 472 w 837"/>
                  <a:gd name="T17" fmla="*/ 124 h 553"/>
                  <a:gd name="T18" fmla="*/ 432 w 837"/>
                  <a:gd name="T19" fmla="*/ 116 h 553"/>
                  <a:gd name="T20" fmla="*/ 384 w 837"/>
                  <a:gd name="T21" fmla="*/ 104 h 553"/>
                  <a:gd name="T22" fmla="*/ 336 w 837"/>
                  <a:gd name="T23" fmla="*/ 96 h 553"/>
                  <a:gd name="T24" fmla="*/ 332 w 837"/>
                  <a:gd name="T25" fmla="*/ 48 h 553"/>
                  <a:gd name="T26" fmla="*/ 360 w 837"/>
                  <a:gd name="T27" fmla="*/ 20 h 553"/>
                  <a:gd name="T28" fmla="*/ 316 w 837"/>
                  <a:gd name="T29" fmla="*/ 0 h 553"/>
                  <a:gd name="T30" fmla="*/ 288 w 837"/>
                  <a:gd name="T31" fmla="*/ 28 h 553"/>
                  <a:gd name="T32" fmla="*/ 240 w 837"/>
                  <a:gd name="T33" fmla="*/ 28 h 553"/>
                  <a:gd name="T34" fmla="*/ 188 w 837"/>
                  <a:gd name="T35" fmla="*/ 28 h 553"/>
                  <a:gd name="T36" fmla="*/ 148 w 837"/>
                  <a:gd name="T37" fmla="*/ 44 h 553"/>
                  <a:gd name="T38" fmla="*/ 148 w 837"/>
                  <a:gd name="T39" fmla="*/ 80 h 553"/>
                  <a:gd name="T40" fmla="*/ 116 w 837"/>
                  <a:gd name="T41" fmla="*/ 108 h 553"/>
                  <a:gd name="T42" fmla="*/ 108 w 837"/>
                  <a:gd name="T43" fmla="*/ 156 h 553"/>
                  <a:gd name="T44" fmla="*/ 88 w 837"/>
                  <a:gd name="T45" fmla="*/ 180 h 553"/>
                  <a:gd name="T46" fmla="*/ 64 w 837"/>
                  <a:gd name="T47" fmla="*/ 204 h 553"/>
                  <a:gd name="T48" fmla="*/ 48 w 837"/>
                  <a:gd name="T49" fmla="*/ 248 h 553"/>
                  <a:gd name="T50" fmla="*/ 68 w 837"/>
                  <a:gd name="T51" fmla="*/ 296 h 553"/>
                  <a:gd name="T52" fmla="*/ 32 w 837"/>
                  <a:gd name="T53" fmla="*/ 332 h 553"/>
                  <a:gd name="T54" fmla="*/ 4 w 837"/>
                  <a:gd name="T55" fmla="*/ 380 h 553"/>
                  <a:gd name="T56" fmla="*/ 32 w 837"/>
                  <a:gd name="T57" fmla="*/ 404 h 553"/>
                  <a:gd name="T58" fmla="*/ 68 w 837"/>
                  <a:gd name="T59" fmla="*/ 424 h 553"/>
                  <a:gd name="T60" fmla="*/ 112 w 837"/>
                  <a:gd name="T61" fmla="*/ 464 h 553"/>
                  <a:gd name="T62" fmla="*/ 168 w 837"/>
                  <a:gd name="T63" fmla="*/ 480 h 553"/>
                  <a:gd name="T64" fmla="*/ 204 w 837"/>
                  <a:gd name="T65" fmla="*/ 516 h 553"/>
                  <a:gd name="T66" fmla="*/ 252 w 837"/>
                  <a:gd name="T67" fmla="*/ 548 h 553"/>
                  <a:gd name="T68" fmla="*/ 292 w 837"/>
                  <a:gd name="T69" fmla="*/ 520 h 553"/>
                  <a:gd name="T70" fmla="*/ 336 w 837"/>
                  <a:gd name="T71" fmla="*/ 536 h 553"/>
                  <a:gd name="T72" fmla="*/ 388 w 837"/>
                  <a:gd name="T73" fmla="*/ 552 h 553"/>
                  <a:gd name="T74" fmla="*/ 424 w 837"/>
                  <a:gd name="T75" fmla="*/ 540 h 553"/>
                  <a:gd name="T76" fmla="*/ 468 w 837"/>
                  <a:gd name="T77" fmla="*/ 524 h 553"/>
                  <a:gd name="T78" fmla="*/ 512 w 837"/>
                  <a:gd name="T79" fmla="*/ 512 h 553"/>
                  <a:gd name="T80" fmla="*/ 556 w 837"/>
                  <a:gd name="T81" fmla="*/ 524 h 553"/>
                  <a:gd name="T82" fmla="*/ 600 w 837"/>
                  <a:gd name="T83" fmla="*/ 512 h 553"/>
                  <a:gd name="T84" fmla="*/ 648 w 837"/>
                  <a:gd name="T85" fmla="*/ 508 h 553"/>
                  <a:gd name="T86" fmla="*/ 688 w 837"/>
                  <a:gd name="T87" fmla="*/ 520 h 553"/>
                  <a:gd name="T88" fmla="*/ 736 w 837"/>
                  <a:gd name="T89" fmla="*/ 516 h 553"/>
                  <a:gd name="T90" fmla="*/ 784 w 837"/>
                  <a:gd name="T91" fmla="*/ 508 h 553"/>
                  <a:gd name="T92" fmla="*/ 812 w 837"/>
                  <a:gd name="T93" fmla="*/ 472 h 553"/>
                  <a:gd name="T94" fmla="*/ 836 w 837"/>
                  <a:gd name="T95" fmla="*/ 440 h 553"/>
                  <a:gd name="T96" fmla="*/ 836 w 837"/>
                  <a:gd name="T97" fmla="*/ 392 h 553"/>
                  <a:gd name="T98" fmla="*/ 800 w 837"/>
                  <a:gd name="T99" fmla="*/ 344 h 553"/>
                  <a:gd name="T100" fmla="*/ 780 w 837"/>
                  <a:gd name="T101" fmla="*/ 296 h 553"/>
                  <a:gd name="T102" fmla="*/ 792 w 837"/>
                  <a:gd name="T103" fmla="*/ 248 h 553"/>
                  <a:gd name="T104" fmla="*/ 812 w 837"/>
                  <a:gd name="T105" fmla="*/ 200 h 553"/>
                  <a:gd name="T106" fmla="*/ 828 w 837"/>
                  <a:gd name="T107" fmla="*/ 148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37" h="553">
                    <a:moveTo>
                      <a:pt x="812" y="120"/>
                    </a:moveTo>
                    <a:lnTo>
                      <a:pt x="836" y="120"/>
                    </a:lnTo>
                    <a:lnTo>
                      <a:pt x="832" y="108"/>
                    </a:lnTo>
                    <a:lnTo>
                      <a:pt x="820" y="100"/>
                    </a:lnTo>
                    <a:lnTo>
                      <a:pt x="808" y="96"/>
                    </a:lnTo>
                    <a:lnTo>
                      <a:pt x="796" y="100"/>
                    </a:lnTo>
                    <a:lnTo>
                      <a:pt x="788" y="112"/>
                    </a:lnTo>
                    <a:lnTo>
                      <a:pt x="776" y="112"/>
                    </a:lnTo>
                    <a:lnTo>
                      <a:pt x="768" y="100"/>
                    </a:lnTo>
                    <a:lnTo>
                      <a:pt x="768" y="88"/>
                    </a:lnTo>
                    <a:lnTo>
                      <a:pt x="756" y="76"/>
                    </a:lnTo>
                    <a:lnTo>
                      <a:pt x="744" y="68"/>
                    </a:lnTo>
                    <a:lnTo>
                      <a:pt x="732" y="68"/>
                    </a:lnTo>
                    <a:lnTo>
                      <a:pt x="720" y="68"/>
                    </a:lnTo>
                    <a:lnTo>
                      <a:pt x="708" y="60"/>
                    </a:lnTo>
                    <a:lnTo>
                      <a:pt x="696" y="56"/>
                    </a:lnTo>
                    <a:lnTo>
                      <a:pt x="684" y="52"/>
                    </a:lnTo>
                    <a:lnTo>
                      <a:pt x="672" y="52"/>
                    </a:lnTo>
                    <a:lnTo>
                      <a:pt x="660" y="52"/>
                    </a:lnTo>
                    <a:lnTo>
                      <a:pt x="648" y="52"/>
                    </a:lnTo>
                    <a:lnTo>
                      <a:pt x="640" y="64"/>
                    </a:lnTo>
                    <a:lnTo>
                      <a:pt x="628" y="76"/>
                    </a:lnTo>
                    <a:lnTo>
                      <a:pt x="620" y="88"/>
                    </a:lnTo>
                    <a:lnTo>
                      <a:pt x="608" y="88"/>
                    </a:lnTo>
                    <a:lnTo>
                      <a:pt x="596" y="88"/>
                    </a:lnTo>
                    <a:lnTo>
                      <a:pt x="580" y="88"/>
                    </a:lnTo>
                    <a:lnTo>
                      <a:pt x="568" y="96"/>
                    </a:lnTo>
                    <a:lnTo>
                      <a:pt x="556" y="100"/>
                    </a:lnTo>
                    <a:lnTo>
                      <a:pt x="552" y="112"/>
                    </a:lnTo>
                    <a:lnTo>
                      <a:pt x="548" y="124"/>
                    </a:lnTo>
                    <a:lnTo>
                      <a:pt x="532" y="128"/>
                    </a:lnTo>
                    <a:lnTo>
                      <a:pt x="520" y="128"/>
                    </a:lnTo>
                    <a:lnTo>
                      <a:pt x="508" y="128"/>
                    </a:lnTo>
                    <a:lnTo>
                      <a:pt x="496" y="128"/>
                    </a:lnTo>
                    <a:lnTo>
                      <a:pt x="484" y="128"/>
                    </a:lnTo>
                    <a:lnTo>
                      <a:pt x="472" y="124"/>
                    </a:lnTo>
                    <a:lnTo>
                      <a:pt x="460" y="124"/>
                    </a:lnTo>
                    <a:lnTo>
                      <a:pt x="444" y="112"/>
                    </a:lnTo>
                    <a:lnTo>
                      <a:pt x="432" y="104"/>
                    </a:lnTo>
                    <a:lnTo>
                      <a:pt x="432" y="116"/>
                    </a:lnTo>
                    <a:lnTo>
                      <a:pt x="420" y="124"/>
                    </a:lnTo>
                    <a:lnTo>
                      <a:pt x="408" y="112"/>
                    </a:lnTo>
                    <a:lnTo>
                      <a:pt x="396" y="108"/>
                    </a:lnTo>
                    <a:lnTo>
                      <a:pt x="384" y="104"/>
                    </a:lnTo>
                    <a:lnTo>
                      <a:pt x="372" y="104"/>
                    </a:lnTo>
                    <a:lnTo>
                      <a:pt x="360" y="104"/>
                    </a:lnTo>
                    <a:lnTo>
                      <a:pt x="348" y="100"/>
                    </a:lnTo>
                    <a:lnTo>
                      <a:pt x="336" y="96"/>
                    </a:lnTo>
                    <a:lnTo>
                      <a:pt x="328" y="84"/>
                    </a:lnTo>
                    <a:lnTo>
                      <a:pt x="328" y="72"/>
                    </a:lnTo>
                    <a:lnTo>
                      <a:pt x="324" y="60"/>
                    </a:lnTo>
                    <a:lnTo>
                      <a:pt x="332" y="48"/>
                    </a:lnTo>
                    <a:lnTo>
                      <a:pt x="344" y="48"/>
                    </a:lnTo>
                    <a:lnTo>
                      <a:pt x="356" y="44"/>
                    </a:lnTo>
                    <a:lnTo>
                      <a:pt x="356" y="32"/>
                    </a:lnTo>
                    <a:lnTo>
                      <a:pt x="360" y="20"/>
                    </a:lnTo>
                    <a:lnTo>
                      <a:pt x="352" y="8"/>
                    </a:lnTo>
                    <a:lnTo>
                      <a:pt x="340" y="4"/>
                    </a:lnTo>
                    <a:lnTo>
                      <a:pt x="328" y="4"/>
                    </a:lnTo>
                    <a:lnTo>
                      <a:pt x="316" y="0"/>
                    </a:lnTo>
                    <a:lnTo>
                      <a:pt x="304" y="4"/>
                    </a:lnTo>
                    <a:lnTo>
                      <a:pt x="304" y="16"/>
                    </a:lnTo>
                    <a:lnTo>
                      <a:pt x="300" y="28"/>
                    </a:lnTo>
                    <a:lnTo>
                      <a:pt x="288" y="28"/>
                    </a:lnTo>
                    <a:lnTo>
                      <a:pt x="276" y="28"/>
                    </a:lnTo>
                    <a:lnTo>
                      <a:pt x="264" y="28"/>
                    </a:lnTo>
                    <a:lnTo>
                      <a:pt x="252" y="28"/>
                    </a:lnTo>
                    <a:lnTo>
                      <a:pt x="240" y="28"/>
                    </a:lnTo>
                    <a:lnTo>
                      <a:pt x="228" y="32"/>
                    </a:lnTo>
                    <a:lnTo>
                      <a:pt x="216" y="32"/>
                    </a:lnTo>
                    <a:lnTo>
                      <a:pt x="204" y="32"/>
                    </a:lnTo>
                    <a:lnTo>
                      <a:pt x="188" y="28"/>
                    </a:lnTo>
                    <a:lnTo>
                      <a:pt x="176" y="20"/>
                    </a:lnTo>
                    <a:lnTo>
                      <a:pt x="164" y="20"/>
                    </a:lnTo>
                    <a:lnTo>
                      <a:pt x="156" y="32"/>
                    </a:lnTo>
                    <a:lnTo>
                      <a:pt x="148" y="44"/>
                    </a:lnTo>
                    <a:lnTo>
                      <a:pt x="132" y="52"/>
                    </a:lnTo>
                    <a:lnTo>
                      <a:pt x="124" y="64"/>
                    </a:lnTo>
                    <a:lnTo>
                      <a:pt x="136" y="72"/>
                    </a:lnTo>
                    <a:lnTo>
                      <a:pt x="148" y="80"/>
                    </a:lnTo>
                    <a:lnTo>
                      <a:pt x="136" y="80"/>
                    </a:lnTo>
                    <a:lnTo>
                      <a:pt x="128" y="92"/>
                    </a:lnTo>
                    <a:lnTo>
                      <a:pt x="116" y="96"/>
                    </a:lnTo>
                    <a:lnTo>
                      <a:pt x="116" y="108"/>
                    </a:lnTo>
                    <a:lnTo>
                      <a:pt x="112" y="120"/>
                    </a:lnTo>
                    <a:lnTo>
                      <a:pt x="112" y="132"/>
                    </a:lnTo>
                    <a:lnTo>
                      <a:pt x="108" y="144"/>
                    </a:lnTo>
                    <a:lnTo>
                      <a:pt x="108" y="156"/>
                    </a:lnTo>
                    <a:lnTo>
                      <a:pt x="112" y="168"/>
                    </a:lnTo>
                    <a:lnTo>
                      <a:pt x="116" y="180"/>
                    </a:lnTo>
                    <a:lnTo>
                      <a:pt x="104" y="180"/>
                    </a:lnTo>
                    <a:lnTo>
                      <a:pt x="88" y="180"/>
                    </a:lnTo>
                    <a:lnTo>
                      <a:pt x="76" y="176"/>
                    </a:lnTo>
                    <a:lnTo>
                      <a:pt x="64" y="176"/>
                    </a:lnTo>
                    <a:lnTo>
                      <a:pt x="64" y="188"/>
                    </a:lnTo>
                    <a:lnTo>
                      <a:pt x="64" y="204"/>
                    </a:lnTo>
                    <a:lnTo>
                      <a:pt x="68" y="216"/>
                    </a:lnTo>
                    <a:lnTo>
                      <a:pt x="56" y="224"/>
                    </a:lnTo>
                    <a:lnTo>
                      <a:pt x="52" y="236"/>
                    </a:lnTo>
                    <a:lnTo>
                      <a:pt x="48" y="248"/>
                    </a:lnTo>
                    <a:lnTo>
                      <a:pt x="52" y="260"/>
                    </a:lnTo>
                    <a:lnTo>
                      <a:pt x="56" y="272"/>
                    </a:lnTo>
                    <a:lnTo>
                      <a:pt x="64" y="284"/>
                    </a:lnTo>
                    <a:lnTo>
                      <a:pt x="68" y="296"/>
                    </a:lnTo>
                    <a:lnTo>
                      <a:pt x="68" y="308"/>
                    </a:lnTo>
                    <a:lnTo>
                      <a:pt x="56" y="316"/>
                    </a:lnTo>
                    <a:lnTo>
                      <a:pt x="44" y="324"/>
                    </a:lnTo>
                    <a:lnTo>
                      <a:pt x="32" y="332"/>
                    </a:lnTo>
                    <a:lnTo>
                      <a:pt x="28" y="344"/>
                    </a:lnTo>
                    <a:lnTo>
                      <a:pt x="20" y="356"/>
                    </a:lnTo>
                    <a:lnTo>
                      <a:pt x="12" y="368"/>
                    </a:lnTo>
                    <a:lnTo>
                      <a:pt x="4" y="380"/>
                    </a:lnTo>
                    <a:lnTo>
                      <a:pt x="0" y="392"/>
                    </a:lnTo>
                    <a:lnTo>
                      <a:pt x="16" y="396"/>
                    </a:lnTo>
                    <a:lnTo>
                      <a:pt x="28" y="392"/>
                    </a:lnTo>
                    <a:lnTo>
                      <a:pt x="32" y="404"/>
                    </a:lnTo>
                    <a:lnTo>
                      <a:pt x="32" y="416"/>
                    </a:lnTo>
                    <a:lnTo>
                      <a:pt x="44" y="424"/>
                    </a:lnTo>
                    <a:lnTo>
                      <a:pt x="56" y="424"/>
                    </a:lnTo>
                    <a:lnTo>
                      <a:pt x="68" y="424"/>
                    </a:lnTo>
                    <a:lnTo>
                      <a:pt x="80" y="436"/>
                    </a:lnTo>
                    <a:lnTo>
                      <a:pt x="92" y="440"/>
                    </a:lnTo>
                    <a:lnTo>
                      <a:pt x="104" y="452"/>
                    </a:lnTo>
                    <a:lnTo>
                      <a:pt x="112" y="464"/>
                    </a:lnTo>
                    <a:lnTo>
                      <a:pt x="128" y="472"/>
                    </a:lnTo>
                    <a:lnTo>
                      <a:pt x="144" y="476"/>
                    </a:lnTo>
                    <a:lnTo>
                      <a:pt x="156" y="480"/>
                    </a:lnTo>
                    <a:lnTo>
                      <a:pt x="168" y="480"/>
                    </a:lnTo>
                    <a:lnTo>
                      <a:pt x="180" y="484"/>
                    </a:lnTo>
                    <a:lnTo>
                      <a:pt x="184" y="496"/>
                    </a:lnTo>
                    <a:lnTo>
                      <a:pt x="192" y="508"/>
                    </a:lnTo>
                    <a:lnTo>
                      <a:pt x="204" y="516"/>
                    </a:lnTo>
                    <a:lnTo>
                      <a:pt x="216" y="524"/>
                    </a:lnTo>
                    <a:lnTo>
                      <a:pt x="228" y="528"/>
                    </a:lnTo>
                    <a:lnTo>
                      <a:pt x="236" y="540"/>
                    </a:lnTo>
                    <a:lnTo>
                      <a:pt x="252" y="548"/>
                    </a:lnTo>
                    <a:lnTo>
                      <a:pt x="264" y="552"/>
                    </a:lnTo>
                    <a:lnTo>
                      <a:pt x="272" y="540"/>
                    </a:lnTo>
                    <a:lnTo>
                      <a:pt x="280" y="528"/>
                    </a:lnTo>
                    <a:lnTo>
                      <a:pt x="292" y="520"/>
                    </a:lnTo>
                    <a:lnTo>
                      <a:pt x="304" y="516"/>
                    </a:lnTo>
                    <a:lnTo>
                      <a:pt x="316" y="516"/>
                    </a:lnTo>
                    <a:lnTo>
                      <a:pt x="324" y="528"/>
                    </a:lnTo>
                    <a:lnTo>
                      <a:pt x="336" y="536"/>
                    </a:lnTo>
                    <a:lnTo>
                      <a:pt x="348" y="540"/>
                    </a:lnTo>
                    <a:lnTo>
                      <a:pt x="364" y="544"/>
                    </a:lnTo>
                    <a:lnTo>
                      <a:pt x="376" y="548"/>
                    </a:lnTo>
                    <a:lnTo>
                      <a:pt x="388" y="552"/>
                    </a:lnTo>
                    <a:lnTo>
                      <a:pt x="400" y="552"/>
                    </a:lnTo>
                    <a:lnTo>
                      <a:pt x="412" y="552"/>
                    </a:lnTo>
                    <a:lnTo>
                      <a:pt x="424" y="552"/>
                    </a:lnTo>
                    <a:lnTo>
                      <a:pt x="424" y="540"/>
                    </a:lnTo>
                    <a:lnTo>
                      <a:pt x="428" y="528"/>
                    </a:lnTo>
                    <a:lnTo>
                      <a:pt x="440" y="524"/>
                    </a:lnTo>
                    <a:lnTo>
                      <a:pt x="456" y="524"/>
                    </a:lnTo>
                    <a:lnTo>
                      <a:pt x="468" y="524"/>
                    </a:lnTo>
                    <a:lnTo>
                      <a:pt x="480" y="524"/>
                    </a:lnTo>
                    <a:lnTo>
                      <a:pt x="492" y="524"/>
                    </a:lnTo>
                    <a:lnTo>
                      <a:pt x="504" y="524"/>
                    </a:lnTo>
                    <a:lnTo>
                      <a:pt x="512" y="512"/>
                    </a:lnTo>
                    <a:lnTo>
                      <a:pt x="524" y="504"/>
                    </a:lnTo>
                    <a:lnTo>
                      <a:pt x="536" y="504"/>
                    </a:lnTo>
                    <a:lnTo>
                      <a:pt x="544" y="516"/>
                    </a:lnTo>
                    <a:lnTo>
                      <a:pt x="556" y="524"/>
                    </a:lnTo>
                    <a:lnTo>
                      <a:pt x="568" y="528"/>
                    </a:lnTo>
                    <a:lnTo>
                      <a:pt x="580" y="528"/>
                    </a:lnTo>
                    <a:lnTo>
                      <a:pt x="588" y="516"/>
                    </a:lnTo>
                    <a:lnTo>
                      <a:pt x="600" y="512"/>
                    </a:lnTo>
                    <a:lnTo>
                      <a:pt x="612" y="508"/>
                    </a:lnTo>
                    <a:lnTo>
                      <a:pt x="624" y="508"/>
                    </a:lnTo>
                    <a:lnTo>
                      <a:pt x="636" y="508"/>
                    </a:lnTo>
                    <a:lnTo>
                      <a:pt x="648" y="508"/>
                    </a:lnTo>
                    <a:lnTo>
                      <a:pt x="660" y="524"/>
                    </a:lnTo>
                    <a:lnTo>
                      <a:pt x="672" y="532"/>
                    </a:lnTo>
                    <a:lnTo>
                      <a:pt x="684" y="532"/>
                    </a:lnTo>
                    <a:lnTo>
                      <a:pt x="688" y="520"/>
                    </a:lnTo>
                    <a:lnTo>
                      <a:pt x="700" y="516"/>
                    </a:lnTo>
                    <a:lnTo>
                      <a:pt x="712" y="516"/>
                    </a:lnTo>
                    <a:lnTo>
                      <a:pt x="724" y="516"/>
                    </a:lnTo>
                    <a:lnTo>
                      <a:pt x="736" y="516"/>
                    </a:lnTo>
                    <a:lnTo>
                      <a:pt x="748" y="512"/>
                    </a:lnTo>
                    <a:lnTo>
                      <a:pt x="760" y="512"/>
                    </a:lnTo>
                    <a:lnTo>
                      <a:pt x="772" y="512"/>
                    </a:lnTo>
                    <a:lnTo>
                      <a:pt x="784" y="508"/>
                    </a:lnTo>
                    <a:lnTo>
                      <a:pt x="796" y="504"/>
                    </a:lnTo>
                    <a:lnTo>
                      <a:pt x="808" y="496"/>
                    </a:lnTo>
                    <a:lnTo>
                      <a:pt x="816" y="484"/>
                    </a:lnTo>
                    <a:lnTo>
                      <a:pt x="812" y="472"/>
                    </a:lnTo>
                    <a:lnTo>
                      <a:pt x="812" y="460"/>
                    </a:lnTo>
                    <a:lnTo>
                      <a:pt x="812" y="448"/>
                    </a:lnTo>
                    <a:lnTo>
                      <a:pt x="824" y="440"/>
                    </a:lnTo>
                    <a:lnTo>
                      <a:pt x="836" y="440"/>
                    </a:lnTo>
                    <a:lnTo>
                      <a:pt x="836" y="428"/>
                    </a:lnTo>
                    <a:lnTo>
                      <a:pt x="836" y="416"/>
                    </a:lnTo>
                    <a:lnTo>
                      <a:pt x="836" y="404"/>
                    </a:lnTo>
                    <a:lnTo>
                      <a:pt x="836" y="392"/>
                    </a:lnTo>
                    <a:lnTo>
                      <a:pt x="836" y="380"/>
                    </a:lnTo>
                    <a:lnTo>
                      <a:pt x="828" y="368"/>
                    </a:lnTo>
                    <a:lnTo>
                      <a:pt x="812" y="352"/>
                    </a:lnTo>
                    <a:lnTo>
                      <a:pt x="800" y="344"/>
                    </a:lnTo>
                    <a:lnTo>
                      <a:pt x="788" y="332"/>
                    </a:lnTo>
                    <a:lnTo>
                      <a:pt x="780" y="320"/>
                    </a:lnTo>
                    <a:lnTo>
                      <a:pt x="780" y="308"/>
                    </a:lnTo>
                    <a:lnTo>
                      <a:pt x="780" y="296"/>
                    </a:lnTo>
                    <a:lnTo>
                      <a:pt x="780" y="284"/>
                    </a:lnTo>
                    <a:lnTo>
                      <a:pt x="780" y="272"/>
                    </a:lnTo>
                    <a:lnTo>
                      <a:pt x="784" y="260"/>
                    </a:lnTo>
                    <a:lnTo>
                      <a:pt x="792" y="248"/>
                    </a:lnTo>
                    <a:lnTo>
                      <a:pt x="796" y="236"/>
                    </a:lnTo>
                    <a:lnTo>
                      <a:pt x="796" y="224"/>
                    </a:lnTo>
                    <a:lnTo>
                      <a:pt x="804" y="212"/>
                    </a:lnTo>
                    <a:lnTo>
                      <a:pt x="812" y="200"/>
                    </a:lnTo>
                    <a:lnTo>
                      <a:pt x="820" y="188"/>
                    </a:lnTo>
                    <a:lnTo>
                      <a:pt x="828" y="176"/>
                    </a:lnTo>
                    <a:lnTo>
                      <a:pt x="828" y="164"/>
                    </a:lnTo>
                    <a:lnTo>
                      <a:pt x="828" y="148"/>
                    </a:lnTo>
                    <a:lnTo>
                      <a:pt x="832" y="136"/>
                    </a:lnTo>
                    <a:lnTo>
                      <a:pt x="836" y="124"/>
                    </a:lnTo>
                    <a:lnTo>
                      <a:pt x="832" y="10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" name="Freeform 276"/>
              <p:cNvSpPr>
                <a:spLocks noChangeAspect="1"/>
              </p:cNvSpPr>
              <p:nvPr/>
            </p:nvSpPr>
            <p:spPr bwMode="auto">
              <a:xfrm>
                <a:off x="4403784" y="3421731"/>
                <a:ext cx="685399" cy="508274"/>
              </a:xfrm>
              <a:custGeom>
                <a:avLst/>
                <a:gdLst>
                  <a:gd name="T0" fmla="*/ 612 w 657"/>
                  <a:gd name="T1" fmla="*/ 140 h 509"/>
                  <a:gd name="T2" fmla="*/ 588 w 657"/>
                  <a:gd name="T3" fmla="*/ 112 h 509"/>
                  <a:gd name="T4" fmla="*/ 552 w 657"/>
                  <a:gd name="T5" fmla="*/ 96 h 509"/>
                  <a:gd name="T6" fmla="*/ 516 w 657"/>
                  <a:gd name="T7" fmla="*/ 68 h 509"/>
                  <a:gd name="T8" fmla="*/ 500 w 657"/>
                  <a:gd name="T9" fmla="*/ 92 h 509"/>
                  <a:gd name="T10" fmla="*/ 468 w 657"/>
                  <a:gd name="T11" fmla="*/ 104 h 509"/>
                  <a:gd name="T12" fmla="*/ 432 w 657"/>
                  <a:gd name="T13" fmla="*/ 112 h 509"/>
                  <a:gd name="T14" fmla="*/ 396 w 657"/>
                  <a:gd name="T15" fmla="*/ 112 h 509"/>
                  <a:gd name="T16" fmla="*/ 356 w 657"/>
                  <a:gd name="T17" fmla="*/ 80 h 509"/>
                  <a:gd name="T18" fmla="*/ 320 w 657"/>
                  <a:gd name="T19" fmla="*/ 64 h 509"/>
                  <a:gd name="T20" fmla="*/ 296 w 657"/>
                  <a:gd name="T21" fmla="*/ 28 h 509"/>
                  <a:gd name="T22" fmla="*/ 256 w 657"/>
                  <a:gd name="T23" fmla="*/ 12 h 509"/>
                  <a:gd name="T24" fmla="*/ 220 w 657"/>
                  <a:gd name="T25" fmla="*/ 8 h 509"/>
                  <a:gd name="T26" fmla="*/ 176 w 657"/>
                  <a:gd name="T27" fmla="*/ 12 h 509"/>
                  <a:gd name="T28" fmla="*/ 136 w 657"/>
                  <a:gd name="T29" fmla="*/ 4 h 509"/>
                  <a:gd name="T30" fmla="*/ 100 w 657"/>
                  <a:gd name="T31" fmla="*/ 0 h 509"/>
                  <a:gd name="T32" fmla="*/ 100 w 657"/>
                  <a:gd name="T33" fmla="*/ 20 h 509"/>
                  <a:gd name="T34" fmla="*/ 60 w 657"/>
                  <a:gd name="T35" fmla="*/ 24 h 509"/>
                  <a:gd name="T36" fmla="*/ 24 w 657"/>
                  <a:gd name="T37" fmla="*/ 44 h 509"/>
                  <a:gd name="T38" fmla="*/ 16 w 657"/>
                  <a:gd name="T39" fmla="*/ 76 h 509"/>
                  <a:gd name="T40" fmla="*/ 16 w 657"/>
                  <a:gd name="T41" fmla="*/ 112 h 509"/>
                  <a:gd name="T42" fmla="*/ 32 w 657"/>
                  <a:gd name="T43" fmla="*/ 148 h 509"/>
                  <a:gd name="T44" fmla="*/ 32 w 657"/>
                  <a:gd name="T45" fmla="*/ 184 h 509"/>
                  <a:gd name="T46" fmla="*/ 16 w 657"/>
                  <a:gd name="T47" fmla="*/ 208 h 509"/>
                  <a:gd name="T48" fmla="*/ 12 w 657"/>
                  <a:gd name="T49" fmla="*/ 244 h 509"/>
                  <a:gd name="T50" fmla="*/ 28 w 657"/>
                  <a:gd name="T51" fmla="*/ 272 h 509"/>
                  <a:gd name="T52" fmla="*/ 52 w 657"/>
                  <a:gd name="T53" fmla="*/ 300 h 509"/>
                  <a:gd name="T54" fmla="*/ 80 w 657"/>
                  <a:gd name="T55" fmla="*/ 336 h 509"/>
                  <a:gd name="T56" fmla="*/ 104 w 657"/>
                  <a:gd name="T57" fmla="*/ 372 h 509"/>
                  <a:gd name="T58" fmla="*/ 132 w 657"/>
                  <a:gd name="T59" fmla="*/ 408 h 509"/>
                  <a:gd name="T60" fmla="*/ 116 w 657"/>
                  <a:gd name="T61" fmla="*/ 436 h 509"/>
                  <a:gd name="T62" fmla="*/ 140 w 657"/>
                  <a:gd name="T63" fmla="*/ 468 h 509"/>
                  <a:gd name="T64" fmla="*/ 164 w 657"/>
                  <a:gd name="T65" fmla="*/ 496 h 509"/>
                  <a:gd name="T66" fmla="*/ 204 w 657"/>
                  <a:gd name="T67" fmla="*/ 508 h 509"/>
                  <a:gd name="T68" fmla="*/ 228 w 657"/>
                  <a:gd name="T69" fmla="*/ 484 h 509"/>
                  <a:gd name="T70" fmla="*/ 232 w 657"/>
                  <a:gd name="T71" fmla="*/ 448 h 509"/>
                  <a:gd name="T72" fmla="*/ 244 w 657"/>
                  <a:gd name="T73" fmla="*/ 412 h 509"/>
                  <a:gd name="T74" fmla="*/ 280 w 657"/>
                  <a:gd name="T75" fmla="*/ 404 h 509"/>
                  <a:gd name="T76" fmla="*/ 312 w 657"/>
                  <a:gd name="T77" fmla="*/ 388 h 509"/>
                  <a:gd name="T78" fmla="*/ 340 w 657"/>
                  <a:gd name="T79" fmla="*/ 372 h 509"/>
                  <a:gd name="T80" fmla="*/ 356 w 657"/>
                  <a:gd name="T81" fmla="*/ 348 h 509"/>
                  <a:gd name="T82" fmla="*/ 380 w 657"/>
                  <a:gd name="T83" fmla="*/ 324 h 509"/>
                  <a:gd name="T84" fmla="*/ 416 w 657"/>
                  <a:gd name="T85" fmla="*/ 316 h 509"/>
                  <a:gd name="T86" fmla="*/ 452 w 657"/>
                  <a:gd name="T87" fmla="*/ 304 h 509"/>
                  <a:gd name="T88" fmla="*/ 488 w 657"/>
                  <a:gd name="T89" fmla="*/ 316 h 509"/>
                  <a:gd name="T90" fmla="*/ 532 w 657"/>
                  <a:gd name="T91" fmla="*/ 340 h 509"/>
                  <a:gd name="T92" fmla="*/ 568 w 657"/>
                  <a:gd name="T93" fmla="*/ 360 h 509"/>
                  <a:gd name="T94" fmla="*/ 600 w 657"/>
                  <a:gd name="T95" fmla="*/ 380 h 509"/>
                  <a:gd name="T96" fmla="*/ 608 w 657"/>
                  <a:gd name="T97" fmla="*/ 344 h 509"/>
                  <a:gd name="T98" fmla="*/ 640 w 657"/>
                  <a:gd name="T99" fmla="*/ 332 h 509"/>
                  <a:gd name="T100" fmla="*/ 648 w 657"/>
                  <a:gd name="T101" fmla="*/ 296 h 509"/>
                  <a:gd name="T102" fmla="*/ 656 w 657"/>
                  <a:gd name="T103" fmla="*/ 260 h 509"/>
                  <a:gd name="T104" fmla="*/ 656 w 657"/>
                  <a:gd name="T105" fmla="*/ 224 h 509"/>
                  <a:gd name="T106" fmla="*/ 640 w 657"/>
                  <a:gd name="T107" fmla="*/ 192 h 509"/>
                  <a:gd name="T108" fmla="*/ 632 w 657"/>
                  <a:gd name="T109" fmla="*/ 160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7" h="509">
                    <a:moveTo>
                      <a:pt x="632" y="160"/>
                    </a:moveTo>
                    <a:lnTo>
                      <a:pt x="616" y="152"/>
                    </a:lnTo>
                    <a:lnTo>
                      <a:pt x="612" y="140"/>
                    </a:lnTo>
                    <a:lnTo>
                      <a:pt x="608" y="128"/>
                    </a:lnTo>
                    <a:lnTo>
                      <a:pt x="600" y="116"/>
                    </a:lnTo>
                    <a:lnTo>
                      <a:pt x="588" y="112"/>
                    </a:lnTo>
                    <a:lnTo>
                      <a:pt x="576" y="112"/>
                    </a:lnTo>
                    <a:lnTo>
                      <a:pt x="564" y="104"/>
                    </a:lnTo>
                    <a:lnTo>
                      <a:pt x="552" y="96"/>
                    </a:lnTo>
                    <a:lnTo>
                      <a:pt x="544" y="84"/>
                    </a:lnTo>
                    <a:lnTo>
                      <a:pt x="528" y="72"/>
                    </a:lnTo>
                    <a:lnTo>
                      <a:pt x="516" y="68"/>
                    </a:lnTo>
                    <a:lnTo>
                      <a:pt x="504" y="68"/>
                    </a:lnTo>
                    <a:lnTo>
                      <a:pt x="500" y="80"/>
                    </a:lnTo>
                    <a:lnTo>
                      <a:pt x="500" y="92"/>
                    </a:lnTo>
                    <a:lnTo>
                      <a:pt x="492" y="104"/>
                    </a:lnTo>
                    <a:lnTo>
                      <a:pt x="480" y="104"/>
                    </a:lnTo>
                    <a:lnTo>
                      <a:pt x="468" y="104"/>
                    </a:lnTo>
                    <a:lnTo>
                      <a:pt x="456" y="104"/>
                    </a:lnTo>
                    <a:lnTo>
                      <a:pt x="444" y="104"/>
                    </a:lnTo>
                    <a:lnTo>
                      <a:pt x="432" y="112"/>
                    </a:lnTo>
                    <a:lnTo>
                      <a:pt x="420" y="116"/>
                    </a:lnTo>
                    <a:lnTo>
                      <a:pt x="408" y="120"/>
                    </a:lnTo>
                    <a:lnTo>
                      <a:pt x="396" y="112"/>
                    </a:lnTo>
                    <a:lnTo>
                      <a:pt x="388" y="100"/>
                    </a:lnTo>
                    <a:lnTo>
                      <a:pt x="372" y="88"/>
                    </a:lnTo>
                    <a:lnTo>
                      <a:pt x="356" y="80"/>
                    </a:lnTo>
                    <a:lnTo>
                      <a:pt x="344" y="80"/>
                    </a:lnTo>
                    <a:lnTo>
                      <a:pt x="328" y="76"/>
                    </a:lnTo>
                    <a:lnTo>
                      <a:pt x="320" y="64"/>
                    </a:lnTo>
                    <a:lnTo>
                      <a:pt x="312" y="52"/>
                    </a:lnTo>
                    <a:lnTo>
                      <a:pt x="304" y="40"/>
                    </a:lnTo>
                    <a:lnTo>
                      <a:pt x="296" y="28"/>
                    </a:lnTo>
                    <a:lnTo>
                      <a:pt x="280" y="24"/>
                    </a:lnTo>
                    <a:lnTo>
                      <a:pt x="268" y="16"/>
                    </a:lnTo>
                    <a:lnTo>
                      <a:pt x="256" y="12"/>
                    </a:lnTo>
                    <a:lnTo>
                      <a:pt x="244" y="4"/>
                    </a:lnTo>
                    <a:lnTo>
                      <a:pt x="232" y="0"/>
                    </a:lnTo>
                    <a:lnTo>
                      <a:pt x="220" y="8"/>
                    </a:lnTo>
                    <a:lnTo>
                      <a:pt x="204" y="8"/>
                    </a:lnTo>
                    <a:lnTo>
                      <a:pt x="192" y="12"/>
                    </a:lnTo>
                    <a:lnTo>
                      <a:pt x="176" y="12"/>
                    </a:lnTo>
                    <a:lnTo>
                      <a:pt x="164" y="12"/>
                    </a:lnTo>
                    <a:lnTo>
                      <a:pt x="152" y="8"/>
                    </a:lnTo>
                    <a:lnTo>
                      <a:pt x="136" y="4"/>
                    </a:lnTo>
                    <a:lnTo>
                      <a:pt x="124" y="0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100" y="8"/>
                    </a:lnTo>
                    <a:lnTo>
                      <a:pt x="100" y="20"/>
                    </a:lnTo>
                    <a:lnTo>
                      <a:pt x="88" y="24"/>
                    </a:lnTo>
                    <a:lnTo>
                      <a:pt x="72" y="24"/>
                    </a:lnTo>
                    <a:lnTo>
                      <a:pt x="60" y="24"/>
                    </a:lnTo>
                    <a:lnTo>
                      <a:pt x="44" y="24"/>
                    </a:lnTo>
                    <a:lnTo>
                      <a:pt x="32" y="32"/>
                    </a:lnTo>
                    <a:lnTo>
                      <a:pt x="24" y="44"/>
                    </a:lnTo>
                    <a:lnTo>
                      <a:pt x="8" y="52"/>
                    </a:lnTo>
                    <a:lnTo>
                      <a:pt x="0" y="64"/>
                    </a:lnTo>
                    <a:lnTo>
                      <a:pt x="16" y="76"/>
                    </a:lnTo>
                    <a:lnTo>
                      <a:pt x="16" y="88"/>
                    </a:lnTo>
                    <a:lnTo>
                      <a:pt x="16" y="100"/>
                    </a:lnTo>
                    <a:lnTo>
                      <a:pt x="16" y="112"/>
                    </a:lnTo>
                    <a:lnTo>
                      <a:pt x="24" y="124"/>
                    </a:lnTo>
                    <a:lnTo>
                      <a:pt x="28" y="136"/>
                    </a:lnTo>
                    <a:lnTo>
                      <a:pt x="32" y="148"/>
                    </a:lnTo>
                    <a:lnTo>
                      <a:pt x="32" y="160"/>
                    </a:lnTo>
                    <a:lnTo>
                      <a:pt x="32" y="172"/>
                    </a:lnTo>
                    <a:lnTo>
                      <a:pt x="32" y="184"/>
                    </a:lnTo>
                    <a:lnTo>
                      <a:pt x="32" y="196"/>
                    </a:lnTo>
                    <a:lnTo>
                      <a:pt x="28" y="208"/>
                    </a:lnTo>
                    <a:lnTo>
                      <a:pt x="16" y="208"/>
                    </a:lnTo>
                    <a:lnTo>
                      <a:pt x="12" y="220"/>
                    </a:lnTo>
                    <a:lnTo>
                      <a:pt x="12" y="232"/>
                    </a:lnTo>
                    <a:lnTo>
                      <a:pt x="12" y="244"/>
                    </a:lnTo>
                    <a:lnTo>
                      <a:pt x="12" y="256"/>
                    </a:lnTo>
                    <a:lnTo>
                      <a:pt x="16" y="268"/>
                    </a:lnTo>
                    <a:lnTo>
                      <a:pt x="28" y="272"/>
                    </a:lnTo>
                    <a:lnTo>
                      <a:pt x="40" y="276"/>
                    </a:lnTo>
                    <a:lnTo>
                      <a:pt x="48" y="288"/>
                    </a:lnTo>
                    <a:lnTo>
                      <a:pt x="52" y="300"/>
                    </a:lnTo>
                    <a:lnTo>
                      <a:pt x="56" y="312"/>
                    </a:lnTo>
                    <a:lnTo>
                      <a:pt x="64" y="324"/>
                    </a:lnTo>
                    <a:lnTo>
                      <a:pt x="80" y="336"/>
                    </a:lnTo>
                    <a:lnTo>
                      <a:pt x="88" y="348"/>
                    </a:lnTo>
                    <a:lnTo>
                      <a:pt x="100" y="360"/>
                    </a:lnTo>
                    <a:lnTo>
                      <a:pt x="104" y="372"/>
                    </a:lnTo>
                    <a:lnTo>
                      <a:pt x="120" y="384"/>
                    </a:lnTo>
                    <a:lnTo>
                      <a:pt x="128" y="396"/>
                    </a:lnTo>
                    <a:lnTo>
                      <a:pt x="132" y="408"/>
                    </a:lnTo>
                    <a:lnTo>
                      <a:pt x="128" y="420"/>
                    </a:lnTo>
                    <a:lnTo>
                      <a:pt x="116" y="424"/>
                    </a:lnTo>
                    <a:lnTo>
                      <a:pt x="116" y="436"/>
                    </a:lnTo>
                    <a:lnTo>
                      <a:pt x="116" y="448"/>
                    </a:lnTo>
                    <a:lnTo>
                      <a:pt x="128" y="456"/>
                    </a:lnTo>
                    <a:lnTo>
                      <a:pt x="140" y="468"/>
                    </a:lnTo>
                    <a:lnTo>
                      <a:pt x="144" y="480"/>
                    </a:lnTo>
                    <a:lnTo>
                      <a:pt x="152" y="492"/>
                    </a:lnTo>
                    <a:lnTo>
                      <a:pt x="164" y="496"/>
                    </a:lnTo>
                    <a:lnTo>
                      <a:pt x="176" y="500"/>
                    </a:lnTo>
                    <a:lnTo>
                      <a:pt x="188" y="500"/>
                    </a:lnTo>
                    <a:lnTo>
                      <a:pt x="204" y="508"/>
                    </a:lnTo>
                    <a:lnTo>
                      <a:pt x="216" y="508"/>
                    </a:lnTo>
                    <a:lnTo>
                      <a:pt x="224" y="496"/>
                    </a:lnTo>
                    <a:lnTo>
                      <a:pt x="228" y="484"/>
                    </a:lnTo>
                    <a:lnTo>
                      <a:pt x="232" y="472"/>
                    </a:lnTo>
                    <a:lnTo>
                      <a:pt x="232" y="460"/>
                    </a:lnTo>
                    <a:lnTo>
                      <a:pt x="232" y="448"/>
                    </a:lnTo>
                    <a:lnTo>
                      <a:pt x="232" y="436"/>
                    </a:lnTo>
                    <a:lnTo>
                      <a:pt x="240" y="424"/>
                    </a:lnTo>
                    <a:lnTo>
                      <a:pt x="244" y="412"/>
                    </a:lnTo>
                    <a:lnTo>
                      <a:pt x="256" y="412"/>
                    </a:lnTo>
                    <a:lnTo>
                      <a:pt x="268" y="408"/>
                    </a:lnTo>
                    <a:lnTo>
                      <a:pt x="280" y="404"/>
                    </a:lnTo>
                    <a:lnTo>
                      <a:pt x="292" y="404"/>
                    </a:lnTo>
                    <a:lnTo>
                      <a:pt x="304" y="400"/>
                    </a:lnTo>
                    <a:lnTo>
                      <a:pt x="312" y="388"/>
                    </a:lnTo>
                    <a:lnTo>
                      <a:pt x="324" y="388"/>
                    </a:lnTo>
                    <a:lnTo>
                      <a:pt x="336" y="388"/>
                    </a:lnTo>
                    <a:lnTo>
                      <a:pt x="340" y="372"/>
                    </a:lnTo>
                    <a:lnTo>
                      <a:pt x="340" y="360"/>
                    </a:lnTo>
                    <a:lnTo>
                      <a:pt x="344" y="348"/>
                    </a:lnTo>
                    <a:lnTo>
                      <a:pt x="356" y="348"/>
                    </a:lnTo>
                    <a:lnTo>
                      <a:pt x="368" y="348"/>
                    </a:lnTo>
                    <a:lnTo>
                      <a:pt x="380" y="336"/>
                    </a:lnTo>
                    <a:lnTo>
                      <a:pt x="380" y="324"/>
                    </a:lnTo>
                    <a:lnTo>
                      <a:pt x="392" y="316"/>
                    </a:lnTo>
                    <a:lnTo>
                      <a:pt x="404" y="316"/>
                    </a:lnTo>
                    <a:lnTo>
                      <a:pt x="416" y="316"/>
                    </a:lnTo>
                    <a:lnTo>
                      <a:pt x="428" y="304"/>
                    </a:lnTo>
                    <a:lnTo>
                      <a:pt x="440" y="304"/>
                    </a:lnTo>
                    <a:lnTo>
                      <a:pt x="452" y="304"/>
                    </a:lnTo>
                    <a:lnTo>
                      <a:pt x="464" y="308"/>
                    </a:lnTo>
                    <a:lnTo>
                      <a:pt x="476" y="312"/>
                    </a:lnTo>
                    <a:lnTo>
                      <a:pt x="488" y="316"/>
                    </a:lnTo>
                    <a:lnTo>
                      <a:pt x="504" y="324"/>
                    </a:lnTo>
                    <a:lnTo>
                      <a:pt x="516" y="332"/>
                    </a:lnTo>
                    <a:lnTo>
                      <a:pt x="532" y="340"/>
                    </a:lnTo>
                    <a:lnTo>
                      <a:pt x="544" y="352"/>
                    </a:lnTo>
                    <a:lnTo>
                      <a:pt x="556" y="352"/>
                    </a:lnTo>
                    <a:lnTo>
                      <a:pt x="568" y="360"/>
                    </a:lnTo>
                    <a:lnTo>
                      <a:pt x="580" y="368"/>
                    </a:lnTo>
                    <a:lnTo>
                      <a:pt x="588" y="380"/>
                    </a:lnTo>
                    <a:lnTo>
                      <a:pt x="600" y="380"/>
                    </a:lnTo>
                    <a:lnTo>
                      <a:pt x="600" y="368"/>
                    </a:lnTo>
                    <a:lnTo>
                      <a:pt x="604" y="356"/>
                    </a:lnTo>
                    <a:lnTo>
                      <a:pt x="608" y="344"/>
                    </a:lnTo>
                    <a:lnTo>
                      <a:pt x="616" y="332"/>
                    </a:lnTo>
                    <a:lnTo>
                      <a:pt x="628" y="332"/>
                    </a:lnTo>
                    <a:lnTo>
                      <a:pt x="640" y="332"/>
                    </a:lnTo>
                    <a:lnTo>
                      <a:pt x="648" y="320"/>
                    </a:lnTo>
                    <a:lnTo>
                      <a:pt x="648" y="308"/>
                    </a:lnTo>
                    <a:lnTo>
                      <a:pt x="648" y="296"/>
                    </a:lnTo>
                    <a:lnTo>
                      <a:pt x="648" y="284"/>
                    </a:lnTo>
                    <a:lnTo>
                      <a:pt x="652" y="272"/>
                    </a:lnTo>
                    <a:lnTo>
                      <a:pt x="656" y="260"/>
                    </a:lnTo>
                    <a:lnTo>
                      <a:pt x="656" y="248"/>
                    </a:lnTo>
                    <a:lnTo>
                      <a:pt x="656" y="236"/>
                    </a:lnTo>
                    <a:lnTo>
                      <a:pt x="656" y="224"/>
                    </a:lnTo>
                    <a:lnTo>
                      <a:pt x="656" y="212"/>
                    </a:lnTo>
                    <a:lnTo>
                      <a:pt x="644" y="204"/>
                    </a:lnTo>
                    <a:lnTo>
                      <a:pt x="640" y="192"/>
                    </a:lnTo>
                    <a:lnTo>
                      <a:pt x="640" y="180"/>
                    </a:lnTo>
                    <a:lnTo>
                      <a:pt x="632" y="160"/>
                    </a:lnTo>
                    <a:lnTo>
                      <a:pt x="632" y="16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" name="Freeform 285"/>
              <p:cNvSpPr>
                <a:spLocks noChangeAspect="1"/>
              </p:cNvSpPr>
              <p:nvPr/>
            </p:nvSpPr>
            <p:spPr bwMode="auto">
              <a:xfrm>
                <a:off x="3738920" y="2954529"/>
                <a:ext cx="492873" cy="539078"/>
              </a:xfrm>
              <a:custGeom>
                <a:avLst/>
                <a:gdLst>
                  <a:gd name="T0" fmla="*/ 128 w 473"/>
                  <a:gd name="T1" fmla="*/ 16 h 541"/>
                  <a:gd name="T2" fmla="*/ 92 w 473"/>
                  <a:gd name="T3" fmla="*/ 16 h 541"/>
                  <a:gd name="T4" fmla="*/ 60 w 473"/>
                  <a:gd name="T5" fmla="*/ 40 h 541"/>
                  <a:gd name="T6" fmla="*/ 32 w 473"/>
                  <a:gd name="T7" fmla="*/ 60 h 541"/>
                  <a:gd name="T8" fmla="*/ 8 w 473"/>
                  <a:gd name="T9" fmla="*/ 68 h 541"/>
                  <a:gd name="T10" fmla="*/ 4 w 473"/>
                  <a:gd name="T11" fmla="*/ 104 h 541"/>
                  <a:gd name="T12" fmla="*/ 0 w 473"/>
                  <a:gd name="T13" fmla="*/ 140 h 541"/>
                  <a:gd name="T14" fmla="*/ 28 w 473"/>
                  <a:gd name="T15" fmla="*/ 168 h 541"/>
                  <a:gd name="T16" fmla="*/ 32 w 473"/>
                  <a:gd name="T17" fmla="*/ 204 h 541"/>
                  <a:gd name="T18" fmla="*/ 20 w 473"/>
                  <a:gd name="T19" fmla="*/ 236 h 541"/>
                  <a:gd name="T20" fmla="*/ 16 w 473"/>
                  <a:gd name="T21" fmla="*/ 272 h 541"/>
                  <a:gd name="T22" fmla="*/ 36 w 473"/>
                  <a:gd name="T23" fmla="*/ 308 h 541"/>
                  <a:gd name="T24" fmla="*/ 48 w 473"/>
                  <a:gd name="T25" fmla="*/ 348 h 541"/>
                  <a:gd name="T26" fmla="*/ 28 w 473"/>
                  <a:gd name="T27" fmla="*/ 384 h 541"/>
                  <a:gd name="T28" fmla="*/ 16 w 473"/>
                  <a:gd name="T29" fmla="*/ 420 h 541"/>
                  <a:gd name="T30" fmla="*/ 12 w 473"/>
                  <a:gd name="T31" fmla="*/ 456 h 541"/>
                  <a:gd name="T32" fmla="*/ 12 w 473"/>
                  <a:gd name="T33" fmla="*/ 492 h 541"/>
                  <a:gd name="T34" fmla="*/ 48 w 473"/>
                  <a:gd name="T35" fmla="*/ 500 h 541"/>
                  <a:gd name="T36" fmla="*/ 64 w 473"/>
                  <a:gd name="T37" fmla="*/ 536 h 541"/>
                  <a:gd name="T38" fmla="*/ 104 w 473"/>
                  <a:gd name="T39" fmla="*/ 528 h 541"/>
                  <a:gd name="T40" fmla="*/ 140 w 473"/>
                  <a:gd name="T41" fmla="*/ 516 h 541"/>
                  <a:gd name="T42" fmla="*/ 172 w 473"/>
                  <a:gd name="T43" fmla="*/ 540 h 541"/>
                  <a:gd name="T44" fmla="*/ 208 w 473"/>
                  <a:gd name="T45" fmla="*/ 528 h 541"/>
                  <a:gd name="T46" fmla="*/ 232 w 473"/>
                  <a:gd name="T47" fmla="*/ 504 h 541"/>
                  <a:gd name="T48" fmla="*/ 252 w 473"/>
                  <a:gd name="T49" fmla="*/ 468 h 541"/>
                  <a:gd name="T50" fmla="*/ 288 w 473"/>
                  <a:gd name="T51" fmla="*/ 460 h 541"/>
                  <a:gd name="T52" fmla="*/ 304 w 473"/>
                  <a:gd name="T53" fmla="*/ 436 h 541"/>
                  <a:gd name="T54" fmla="*/ 320 w 473"/>
                  <a:gd name="T55" fmla="*/ 408 h 541"/>
                  <a:gd name="T56" fmla="*/ 356 w 473"/>
                  <a:gd name="T57" fmla="*/ 396 h 541"/>
                  <a:gd name="T58" fmla="*/ 396 w 473"/>
                  <a:gd name="T59" fmla="*/ 392 h 541"/>
                  <a:gd name="T60" fmla="*/ 432 w 473"/>
                  <a:gd name="T61" fmla="*/ 368 h 541"/>
                  <a:gd name="T62" fmla="*/ 468 w 473"/>
                  <a:gd name="T63" fmla="*/ 352 h 541"/>
                  <a:gd name="T64" fmla="*/ 472 w 473"/>
                  <a:gd name="T65" fmla="*/ 316 h 541"/>
                  <a:gd name="T66" fmla="*/ 472 w 473"/>
                  <a:gd name="T67" fmla="*/ 280 h 541"/>
                  <a:gd name="T68" fmla="*/ 436 w 473"/>
                  <a:gd name="T69" fmla="*/ 260 h 541"/>
                  <a:gd name="T70" fmla="*/ 396 w 473"/>
                  <a:gd name="T71" fmla="*/ 248 h 541"/>
                  <a:gd name="T72" fmla="*/ 360 w 473"/>
                  <a:gd name="T73" fmla="*/ 252 h 541"/>
                  <a:gd name="T74" fmla="*/ 324 w 473"/>
                  <a:gd name="T75" fmla="*/ 244 h 541"/>
                  <a:gd name="T76" fmla="*/ 292 w 473"/>
                  <a:gd name="T77" fmla="*/ 224 h 541"/>
                  <a:gd name="T78" fmla="*/ 248 w 473"/>
                  <a:gd name="T79" fmla="*/ 212 h 541"/>
                  <a:gd name="T80" fmla="*/ 212 w 473"/>
                  <a:gd name="T81" fmla="*/ 216 h 541"/>
                  <a:gd name="T82" fmla="*/ 180 w 473"/>
                  <a:gd name="T83" fmla="*/ 184 h 541"/>
                  <a:gd name="T84" fmla="*/ 148 w 473"/>
                  <a:gd name="T85" fmla="*/ 168 h 541"/>
                  <a:gd name="T86" fmla="*/ 136 w 473"/>
                  <a:gd name="T87" fmla="*/ 128 h 541"/>
                  <a:gd name="T88" fmla="*/ 152 w 473"/>
                  <a:gd name="T89" fmla="*/ 92 h 541"/>
                  <a:gd name="T90" fmla="*/ 144 w 473"/>
                  <a:gd name="T91" fmla="*/ 56 h 541"/>
                  <a:gd name="T92" fmla="*/ 148 w 473"/>
                  <a:gd name="T93" fmla="*/ 2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73" h="541">
                    <a:moveTo>
                      <a:pt x="160" y="0"/>
                    </a:moveTo>
                    <a:lnTo>
                      <a:pt x="140" y="12"/>
                    </a:lnTo>
                    <a:lnTo>
                      <a:pt x="128" y="16"/>
                    </a:lnTo>
                    <a:lnTo>
                      <a:pt x="116" y="16"/>
                    </a:lnTo>
                    <a:lnTo>
                      <a:pt x="104" y="16"/>
                    </a:lnTo>
                    <a:lnTo>
                      <a:pt x="92" y="16"/>
                    </a:lnTo>
                    <a:lnTo>
                      <a:pt x="80" y="24"/>
                    </a:lnTo>
                    <a:lnTo>
                      <a:pt x="68" y="28"/>
                    </a:lnTo>
                    <a:lnTo>
                      <a:pt x="60" y="40"/>
                    </a:lnTo>
                    <a:lnTo>
                      <a:pt x="56" y="52"/>
                    </a:lnTo>
                    <a:lnTo>
                      <a:pt x="44" y="60"/>
                    </a:lnTo>
                    <a:lnTo>
                      <a:pt x="32" y="60"/>
                    </a:lnTo>
                    <a:lnTo>
                      <a:pt x="20" y="60"/>
                    </a:lnTo>
                    <a:lnTo>
                      <a:pt x="8" y="56"/>
                    </a:lnTo>
                    <a:lnTo>
                      <a:pt x="8" y="68"/>
                    </a:lnTo>
                    <a:lnTo>
                      <a:pt x="8" y="80"/>
                    </a:lnTo>
                    <a:lnTo>
                      <a:pt x="8" y="92"/>
                    </a:lnTo>
                    <a:lnTo>
                      <a:pt x="4" y="104"/>
                    </a:lnTo>
                    <a:lnTo>
                      <a:pt x="0" y="116"/>
                    </a:lnTo>
                    <a:lnTo>
                      <a:pt x="0" y="128"/>
                    </a:lnTo>
                    <a:lnTo>
                      <a:pt x="0" y="140"/>
                    </a:lnTo>
                    <a:lnTo>
                      <a:pt x="12" y="152"/>
                    </a:lnTo>
                    <a:lnTo>
                      <a:pt x="24" y="156"/>
                    </a:lnTo>
                    <a:lnTo>
                      <a:pt x="28" y="168"/>
                    </a:lnTo>
                    <a:lnTo>
                      <a:pt x="36" y="180"/>
                    </a:lnTo>
                    <a:lnTo>
                      <a:pt x="36" y="192"/>
                    </a:lnTo>
                    <a:lnTo>
                      <a:pt x="32" y="204"/>
                    </a:lnTo>
                    <a:lnTo>
                      <a:pt x="32" y="216"/>
                    </a:lnTo>
                    <a:lnTo>
                      <a:pt x="32" y="228"/>
                    </a:lnTo>
                    <a:lnTo>
                      <a:pt x="20" y="236"/>
                    </a:lnTo>
                    <a:lnTo>
                      <a:pt x="12" y="248"/>
                    </a:lnTo>
                    <a:lnTo>
                      <a:pt x="12" y="260"/>
                    </a:lnTo>
                    <a:lnTo>
                      <a:pt x="16" y="272"/>
                    </a:lnTo>
                    <a:lnTo>
                      <a:pt x="20" y="284"/>
                    </a:lnTo>
                    <a:lnTo>
                      <a:pt x="28" y="296"/>
                    </a:lnTo>
                    <a:lnTo>
                      <a:pt x="36" y="308"/>
                    </a:lnTo>
                    <a:lnTo>
                      <a:pt x="44" y="324"/>
                    </a:lnTo>
                    <a:lnTo>
                      <a:pt x="48" y="336"/>
                    </a:lnTo>
                    <a:lnTo>
                      <a:pt x="48" y="348"/>
                    </a:lnTo>
                    <a:lnTo>
                      <a:pt x="36" y="360"/>
                    </a:lnTo>
                    <a:lnTo>
                      <a:pt x="28" y="372"/>
                    </a:lnTo>
                    <a:lnTo>
                      <a:pt x="28" y="384"/>
                    </a:lnTo>
                    <a:lnTo>
                      <a:pt x="24" y="396"/>
                    </a:lnTo>
                    <a:lnTo>
                      <a:pt x="20" y="408"/>
                    </a:lnTo>
                    <a:lnTo>
                      <a:pt x="16" y="420"/>
                    </a:lnTo>
                    <a:lnTo>
                      <a:pt x="16" y="432"/>
                    </a:lnTo>
                    <a:lnTo>
                      <a:pt x="16" y="444"/>
                    </a:lnTo>
                    <a:lnTo>
                      <a:pt x="12" y="456"/>
                    </a:lnTo>
                    <a:lnTo>
                      <a:pt x="12" y="468"/>
                    </a:lnTo>
                    <a:lnTo>
                      <a:pt x="12" y="480"/>
                    </a:lnTo>
                    <a:lnTo>
                      <a:pt x="12" y="492"/>
                    </a:lnTo>
                    <a:lnTo>
                      <a:pt x="24" y="492"/>
                    </a:lnTo>
                    <a:lnTo>
                      <a:pt x="36" y="492"/>
                    </a:lnTo>
                    <a:lnTo>
                      <a:pt x="48" y="500"/>
                    </a:lnTo>
                    <a:lnTo>
                      <a:pt x="56" y="512"/>
                    </a:lnTo>
                    <a:lnTo>
                      <a:pt x="60" y="524"/>
                    </a:lnTo>
                    <a:lnTo>
                      <a:pt x="64" y="536"/>
                    </a:lnTo>
                    <a:lnTo>
                      <a:pt x="76" y="536"/>
                    </a:lnTo>
                    <a:lnTo>
                      <a:pt x="88" y="536"/>
                    </a:lnTo>
                    <a:lnTo>
                      <a:pt x="104" y="528"/>
                    </a:lnTo>
                    <a:lnTo>
                      <a:pt x="116" y="520"/>
                    </a:lnTo>
                    <a:lnTo>
                      <a:pt x="128" y="516"/>
                    </a:lnTo>
                    <a:lnTo>
                      <a:pt x="140" y="516"/>
                    </a:lnTo>
                    <a:lnTo>
                      <a:pt x="152" y="516"/>
                    </a:lnTo>
                    <a:lnTo>
                      <a:pt x="160" y="528"/>
                    </a:lnTo>
                    <a:lnTo>
                      <a:pt x="172" y="540"/>
                    </a:lnTo>
                    <a:lnTo>
                      <a:pt x="184" y="540"/>
                    </a:lnTo>
                    <a:lnTo>
                      <a:pt x="196" y="532"/>
                    </a:lnTo>
                    <a:lnTo>
                      <a:pt x="208" y="528"/>
                    </a:lnTo>
                    <a:lnTo>
                      <a:pt x="220" y="528"/>
                    </a:lnTo>
                    <a:lnTo>
                      <a:pt x="228" y="516"/>
                    </a:lnTo>
                    <a:lnTo>
                      <a:pt x="232" y="504"/>
                    </a:lnTo>
                    <a:lnTo>
                      <a:pt x="236" y="492"/>
                    </a:lnTo>
                    <a:lnTo>
                      <a:pt x="240" y="480"/>
                    </a:lnTo>
                    <a:lnTo>
                      <a:pt x="252" y="468"/>
                    </a:lnTo>
                    <a:lnTo>
                      <a:pt x="264" y="460"/>
                    </a:lnTo>
                    <a:lnTo>
                      <a:pt x="276" y="456"/>
                    </a:lnTo>
                    <a:lnTo>
                      <a:pt x="288" y="460"/>
                    </a:lnTo>
                    <a:lnTo>
                      <a:pt x="300" y="464"/>
                    </a:lnTo>
                    <a:lnTo>
                      <a:pt x="304" y="452"/>
                    </a:lnTo>
                    <a:lnTo>
                      <a:pt x="304" y="436"/>
                    </a:lnTo>
                    <a:lnTo>
                      <a:pt x="304" y="424"/>
                    </a:lnTo>
                    <a:lnTo>
                      <a:pt x="308" y="412"/>
                    </a:lnTo>
                    <a:lnTo>
                      <a:pt x="320" y="408"/>
                    </a:lnTo>
                    <a:lnTo>
                      <a:pt x="332" y="400"/>
                    </a:lnTo>
                    <a:lnTo>
                      <a:pt x="344" y="400"/>
                    </a:lnTo>
                    <a:lnTo>
                      <a:pt x="356" y="396"/>
                    </a:lnTo>
                    <a:lnTo>
                      <a:pt x="372" y="396"/>
                    </a:lnTo>
                    <a:lnTo>
                      <a:pt x="384" y="396"/>
                    </a:lnTo>
                    <a:lnTo>
                      <a:pt x="396" y="392"/>
                    </a:lnTo>
                    <a:lnTo>
                      <a:pt x="408" y="384"/>
                    </a:lnTo>
                    <a:lnTo>
                      <a:pt x="420" y="376"/>
                    </a:lnTo>
                    <a:lnTo>
                      <a:pt x="432" y="368"/>
                    </a:lnTo>
                    <a:lnTo>
                      <a:pt x="444" y="364"/>
                    </a:lnTo>
                    <a:lnTo>
                      <a:pt x="456" y="360"/>
                    </a:lnTo>
                    <a:lnTo>
                      <a:pt x="468" y="352"/>
                    </a:lnTo>
                    <a:lnTo>
                      <a:pt x="468" y="340"/>
                    </a:lnTo>
                    <a:lnTo>
                      <a:pt x="472" y="328"/>
                    </a:lnTo>
                    <a:lnTo>
                      <a:pt x="472" y="316"/>
                    </a:lnTo>
                    <a:lnTo>
                      <a:pt x="472" y="304"/>
                    </a:lnTo>
                    <a:lnTo>
                      <a:pt x="472" y="292"/>
                    </a:lnTo>
                    <a:lnTo>
                      <a:pt x="472" y="280"/>
                    </a:lnTo>
                    <a:lnTo>
                      <a:pt x="460" y="272"/>
                    </a:lnTo>
                    <a:lnTo>
                      <a:pt x="448" y="268"/>
                    </a:lnTo>
                    <a:lnTo>
                      <a:pt x="436" y="260"/>
                    </a:lnTo>
                    <a:lnTo>
                      <a:pt x="424" y="252"/>
                    </a:lnTo>
                    <a:lnTo>
                      <a:pt x="408" y="248"/>
                    </a:lnTo>
                    <a:lnTo>
                      <a:pt x="396" y="248"/>
                    </a:lnTo>
                    <a:lnTo>
                      <a:pt x="384" y="248"/>
                    </a:lnTo>
                    <a:lnTo>
                      <a:pt x="372" y="248"/>
                    </a:lnTo>
                    <a:lnTo>
                      <a:pt x="360" y="252"/>
                    </a:lnTo>
                    <a:lnTo>
                      <a:pt x="348" y="252"/>
                    </a:lnTo>
                    <a:lnTo>
                      <a:pt x="336" y="252"/>
                    </a:lnTo>
                    <a:lnTo>
                      <a:pt x="324" y="244"/>
                    </a:lnTo>
                    <a:lnTo>
                      <a:pt x="316" y="228"/>
                    </a:lnTo>
                    <a:lnTo>
                      <a:pt x="304" y="228"/>
                    </a:lnTo>
                    <a:lnTo>
                      <a:pt x="292" y="224"/>
                    </a:lnTo>
                    <a:lnTo>
                      <a:pt x="276" y="224"/>
                    </a:lnTo>
                    <a:lnTo>
                      <a:pt x="264" y="212"/>
                    </a:lnTo>
                    <a:lnTo>
                      <a:pt x="248" y="212"/>
                    </a:lnTo>
                    <a:lnTo>
                      <a:pt x="236" y="212"/>
                    </a:lnTo>
                    <a:lnTo>
                      <a:pt x="224" y="216"/>
                    </a:lnTo>
                    <a:lnTo>
                      <a:pt x="212" y="216"/>
                    </a:lnTo>
                    <a:lnTo>
                      <a:pt x="200" y="208"/>
                    </a:lnTo>
                    <a:lnTo>
                      <a:pt x="196" y="196"/>
                    </a:lnTo>
                    <a:lnTo>
                      <a:pt x="180" y="184"/>
                    </a:lnTo>
                    <a:lnTo>
                      <a:pt x="168" y="180"/>
                    </a:lnTo>
                    <a:lnTo>
                      <a:pt x="156" y="180"/>
                    </a:lnTo>
                    <a:lnTo>
                      <a:pt x="148" y="168"/>
                    </a:lnTo>
                    <a:lnTo>
                      <a:pt x="144" y="156"/>
                    </a:lnTo>
                    <a:lnTo>
                      <a:pt x="140" y="144"/>
                    </a:lnTo>
                    <a:lnTo>
                      <a:pt x="136" y="128"/>
                    </a:lnTo>
                    <a:lnTo>
                      <a:pt x="148" y="116"/>
                    </a:lnTo>
                    <a:lnTo>
                      <a:pt x="152" y="104"/>
                    </a:lnTo>
                    <a:lnTo>
                      <a:pt x="152" y="92"/>
                    </a:lnTo>
                    <a:lnTo>
                      <a:pt x="148" y="80"/>
                    </a:lnTo>
                    <a:lnTo>
                      <a:pt x="144" y="68"/>
                    </a:lnTo>
                    <a:lnTo>
                      <a:pt x="144" y="56"/>
                    </a:lnTo>
                    <a:lnTo>
                      <a:pt x="144" y="44"/>
                    </a:lnTo>
                    <a:lnTo>
                      <a:pt x="144" y="32"/>
                    </a:lnTo>
                    <a:lnTo>
                      <a:pt x="148" y="20"/>
                    </a:lnTo>
                    <a:lnTo>
                      <a:pt x="144" y="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8" name="Freeform 287"/>
              <p:cNvSpPr>
                <a:spLocks noChangeAspect="1"/>
              </p:cNvSpPr>
              <p:nvPr/>
            </p:nvSpPr>
            <p:spPr bwMode="auto">
              <a:xfrm>
                <a:off x="4539836" y="2846713"/>
                <a:ext cx="503141" cy="323447"/>
              </a:xfrm>
              <a:custGeom>
                <a:avLst/>
                <a:gdLst>
                  <a:gd name="T0" fmla="*/ 444 w 481"/>
                  <a:gd name="T1" fmla="*/ 280 h 325"/>
                  <a:gd name="T2" fmla="*/ 424 w 481"/>
                  <a:gd name="T3" fmla="*/ 268 h 325"/>
                  <a:gd name="T4" fmla="*/ 420 w 481"/>
                  <a:gd name="T5" fmla="*/ 244 h 325"/>
                  <a:gd name="T6" fmla="*/ 428 w 481"/>
                  <a:gd name="T7" fmla="*/ 224 h 325"/>
                  <a:gd name="T8" fmla="*/ 452 w 481"/>
                  <a:gd name="T9" fmla="*/ 212 h 325"/>
                  <a:gd name="T10" fmla="*/ 476 w 481"/>
                  <a:gd name="T11" fmla="*/ 212 h 325"/>
                  <a:gd name="T12" fmla="*/ 464 w 481"/>
                  <a:gd name="T13" fmla="*/ 188 h 325"/>
                  <a:gd name="T14" fmla="*/ 436 w 481"/>
                  <a:gd name="T15" fmla="*/ 168 h 325"/>
                  <a:gd name="T16" fmla="*/ 412 w 481"/>
                  <a:gd name="T17" fmla="*/ 152 h 325"/>
                  <a:gd name="T18" fmla="*/ 388 w 481"/>
                  <a:gd name="T19" fmla="*/ 136 h 325"/>
                  <a:gd name="T20" fmla="*/ 368 w 481"/>
                  <a:gd name="T21" fmla="*/ 120 h 325"/>
                  <a:gd name="T22" fmla="*/ 352 w 481"/>
                  <a:gd name="T23" fmla="*/ 108 h 325"/>
                  <a:gd name="T24" fmla="*/ 344 w 481"/>
                  <a:gd name="T25" fmla="*/ 84 h 325"/>
                  <a:gd name="T26" fmla="*/ 320 w 481"/>
                  <a:gd name="T27" fmla="*/ 72 h 325"/>
                  <a:gd name="T28" fmla="*/ 300 w 481"/>
                  <a:gd name="T29" fmla="*/ 88 h 325"/>
                  <a:gd name="T30" fmla="*/ 272 w 481"/>
                  <a:gd name="T31" fmla="*/ 84 h 325"/>
                  <a:gd name="T32" fmla="*/ 244 w 481"/>
                  <a:gd name="T33" fmla="*/ 68 h 325"/>
                  <a:gd name="T34" fmla="*/ 220 w 481"/>
                  <a:gd name="T35" fmla="*/ 60 h 325"/>
                  <a:gd name="T36" fmla="*/ 196 w 481"/>
                  <a:gd name="T37" fmla="*/ 56 h 325"/>
                  <a:gd name="T38" fmla="*/ 168 w 481"/>
                  <a:gd name="T39" fmla="*/ 40 h 325"/>
                  <a:gd name="T40" fmla="*/ 156 w 481"/>
                  <a:gd name="T41" fmla="*/ 16 h 325"/>
                  <a:gd name="T42" fmla="*/ 128 w 481"/>
                  <a:gd name="T43" fmla="*/ 0 h 325"/>
                  <a:gd name="T44" fmla="*/ 104 w 481"/>
                  <a:gd name="T45" fmla="*/ 8 h 325"/>
                  <a:gd name="T46" fmla="*/ 80 w 481"/>
                  <a:gd name="T47" fmla="*/ 0 h 325"/>
                  <a:gd name="T48" fmla="*/ 56 w 481"/>
                  <a:gd name="T49" fmla="*/ 4 h 325"/>
                  <a:gd name="T50" fmla="*/ 32 w 481"/>
                  <a:gd name="T51" fmla="*/ 8 h 325"/>
                  <a:gd name="T52" fmla="*/ 8 w 481"/>
                  <a:gd name="T53" fmla="*/ 12 h 325"/>
                  <a:gd name="T54" fmla="*/ 4 w 481"/>
                  <a:gd name="T55" fmla="*/ 36 h 325"/>
                  <a:gd name="T56" fmla="*/ 24 w 481"/>
                  <a:gd name="T57" fmla="*/ 56 h 325"/>
                  <a:gd name="T58" fmla="*/ 36 w 481"/>
                  <a:gd name="T59" fmla="*/ 80 h 325"/>
                  <a:gd name="T60" fmla="*/ 36 w 481"/>
                  <a:gd name="T61" fmla="*/ 104 h 325"/>
                  <a:gd name="T62" fmla="*/ 24 w 481"/>
                  <a:gd name="T63" fmla="*/ 128 h 325"/>
                  <a:gd name="T64" fmla="*/ 24 w 481"/>
                  <a:gd name="T65" fmla="*/ 152 h 325"/>
                  <a:gd name="T66" fmla="*/ 16 w 481"/>
                  <a:gd name="T67" fmla="*/ 176 h 325"/>
                  <a:gd name="T68" fmla="*/ 16 w 481"/>
                  <a:gd name="T69" fmla="*/ 200 h 325"/>
                  <a:gd name="T70" fmla="*/ 32 w 481"/>
                  <a:gd name="T71" fmla="*/ 220 h 325"/>
                  <a:gd name="T72" fmla="*/ 52 w 481"/>
                  <a:gd name="T73" fmla="*/ 236 h 325"/>
                  <a:gd name="T74" fmla="*/ 80 w 481"/>
                  <a:gd name="T75" fmla="*/ 252 h 325"/>
                  <a:gd name="T76" fmla="*/ 104 w 481"/>
                  <a:gd name="T77" fmla="*/ 252 h 325"/>
                  <a:gd name="T78" fmla="*/ 116 w 481"/>
                  <a:gd name="T79" fmla="*/ 228 h 325"/>
                  <a:gd name="T80" fmla="*/ 140 w 481"/>
                  <a:gd name="T81" fmla="*/ 220 h 325"/>
                  <a:gd name="T82" fmla="*/ 156 w 481"/>
                  <a:gd name="T83" fmla="*/ 232 h 325"/>
                  <a:gd name="T84" fmla="*/ 148 w 481"/>
                  <a:gd name="T85" fmla="*/ 256 h 325"/>
                  <a:gd name="T86" fmla="*/ 164 w 481"/>
                  <a:gd name="T87" fmla="*/ 272 h 325"/>
                  <a:gd name="T88" fmla="*/ 188 w 481"/>
                  <a:gd name="T89" fmla="*/ 264 h 325"/>
                  <a:gd name="T90" fmla="*/ 212 w 481"/>
                  <a:gd name="T91" fmla="*/ 256 h 325"/>
                  <a:gd name="T92" fmla="*/ 228 w 481"/>
                  <a:gd name="T93" fmla="*/ 232 h 325"/>
                  <a:gd name="T94" fmla="*/ 248 w 481"/>
                  <a:gd name="T95" fmla="*/ 212 h 325"/>
                  <a:gd name="T96" fmla="*/ 276 w 481"/>
                  <a:gd name="T97" fmla="*/ 208 h 325"/>
                  <a:gd name="T98" fmla="*/ 300 w 481"/>
                  <a:gd name="T99" fmla="*/ 212 h 325"/>
                  <a:gd name="T100" fmla="*/ 320 w 481"/>
                  <a:gd name="T101" fmla="*/ 232 h 325"/>
                  <a:gd name="T102" fmla="*/ 340 w 481"/>
                  <a:gd name="T103" fmla="*/ 252 h 325"/>
                  <a:gd name="T104" fmla="*/ 344 w 481"/>
                  <a:gd name="T105" fmla="*/ 276 h 325"/>
                  <a:gd name="T106" fmla="*/ 348 w 481"/>
                  <a:gd name="T107" fmla="*/ 300 h 325"/>
                  <a:gd name="T108" fmla="*/ 372 w 481"/>
                  <a:gd name="T109" fmla="*/ 304 h 325"/>
                  <a:gd name="T110" fmla="*/ 396 w 481"/>
                  <a:gd name="T111" fmla="*/ 324 h 325"/>
                  <a:gd name="T112" fmla="*/ 416 w 481"/>
                  <a:gd name="T113" fmla="*/ 308 h 325"/>
                  <a:gd name="T114" fmla="*/ 440 w 481"/>
                  <a:gd name="T115" fmla="*/ 300 h 325"/>
                  <a:gd name="T116" fmla="*/ 444 w 481"/>
                  <a:gd name="T117" fmla="*/ 27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1" h="325">
                    <a:moveTo>
                      <a:pt x="456" y="252"/>
                    </a:moveTo>
                    <a:lnTo>
                      <a:pt x="444" y="280"/>
                    </a:lnTo>
                    <a:lnTo>
                      <a:pt x="432" y="280"/>
                    </a:lnTo>
                    <a:lnTo>
                      <a:pt x="424" y="268"/>
                    </a:lnTo>
                    <a:lnTo>
                      <a:pt x="424" y="256"/>
                    </a:lnTo>
                    <a:lnTo>
                      <a:pt x="420" y="244"/>
                    </a:lnTo>
                    <a:lnTo>
                      <a:pt x="416" y="232"/>
                    </a:lnTo>
                    <a:lnTo>
                      <a:pt x="428" y="224"/>
                    </a:lnTo>
                    <a:lnTo>
                      <a:pt x="440" y="220"/>
                    </a:lnTo>
                    <a:lnTo>
                      <a:pt x="452" y="212"/>
                    </a:lnTo>
                    <a:lnTo>
                      <a:pt x="464" y="212"/>
                    </a:lnTo>
                    <a:lnTo>
                      <a:pt x="476" y="212"/>
                    </a:lnTo>
                    <a:lnTo>
                      <a:pt x="480" y="200"/>
                    </a:lnTo>
                    <a:lnTo>
                      <a:pt x="464" y="188"/>
                    </a:lnTo>
                    <a:lnTo>
                      <a:pt x="452" y="180"/>
                    </a:lnTo>
                    <a:lnTo>
                      <a:pt x="436" y="168"/>
                    </a:lnTo>
                    <a:lnTo>
                      <a:pt x="424" y="160"/>
                    </a:lnTo>
                    <a:lnTo>
                      <a:pt x="412" y="152"/>
                    </a:lnTo>
                    <a:lnTo>
                      <a:pt x="400" y="148"/>
                    </a:lnTo>
                    <a:lnTo>
                      <a:pt x="388" y="136"/>
                    </a:lnTo>
                    <a:lnTo>
                      <a:pt x="380" y="124"/>
                    </a:lnTo>
                    <a:lnTo>
                      <a:pt x="368" y="120"/>
                    </a:lnTo>
                    <a:lnTo>
                      <a:pt x="356" y="120"/>
                    </a:lnTo>
                    <a:lnTo>
                      <a:pt x="352" y="108"/>
                    </a:lnTo>
                    <a:lnTo>
                      <a:pt x="344" y="96"/>
                    </a:lnTo>
                    <a:lnTo>
                      <a:pt x="344" y="84"/>
                    </a:lnTo>
                    <a:lnTo>
                      <a:pt x="332" y="72"/>
                    </a:lnTo>
                    <a:lnTo>
                      <a:pt x="320" y="72"/>
                    </a:lnTo>
                    <a:lnTo>
                      <a:pt x="312" y="84"/>
                    </a:lnTo>
                    <a:lnTo>
                      <a:pt x="300" y="88"/>
                    </a:lnTo>
                    <a:lnTo>
                      <a:pt x="284" y="88"/>
                    </a:lnTo>
                    <a:lnTo>
                      <a:pt x="272" y="84"/>
                    </a:lnTo>
                    <a:lnTo>
                      <a:pt x="260" y="76"/>
                    </a:lnTo>
                    <a:lnTo>
                      <a:pt x="244" y="68"/>
                    </a:lnTo>
                    <a:lnTo>
                      <a:pt x="232" y="64"/>
                    </a:lnTo>
                    <a:lnTo>
                      <a:pt x="220" y="60"/>
                    </a:lnTo>
                    <a:lnTo>
                      <a:pt x="208" y="60"/>
                    </a:lnTo>
                    <a:lnTo>
                      <a:pt x="196" y="56"/>
                    </a:lnTo>
                    <a:lnTo>
                      <a:pt x="180" y="52"/>
                    </a:lnTo>
                    <a:lnTo>
                      <a:pt x="168" y="40"/>
                    </a:lnTo>
                    <a:lnTo>
                      <a:pt x="160" y="28"/>
                    </a:lnTo>
                    <a:lnTo>
                      <a:pt x="156" y="16"/>
                    </a:lnTo>
                    <a:lnTo>
                      <a:pt x="140" y="4"/>
                    </a:lnTo>
                    <a:lnTo>
                      <a:pt x="128" y="0"/>
                    </a:lnTo>
                    <a:lnTo>
                      <a:pt x="116" y="8"/>
                    </a:lnTo>
                    <a:lnTo>
                      <a:pt x="104" y="8"/>
                    </a:lnTo>
                    <a:lnTo>
                      <a:pt x="92" y="4"/>
                    </a:lnTo>
                    <a:lnTo>
                      <a:pt x="80" y="0"/>
                    </a:lnTo>
                    <a:lnTo>
                      <a:pt x="68" y="0"/>
                    </a:lnTo>
                    <a:lnTo>
                      <a:pt x="56" y="4"/>
                    </a:lnTo>
                    <a:lnTo>
                      <a:pt x="44" y="8"/>
                    </a:lnTo>
                    <a:lnTo>
                      <a:pt x="32" y="8"/>
                    </a:lnTo>
                    <a:lnTo>
                      <a:pt x="20" y="8"/>
                    </a:lnTo>
                    <a:lnTo>
                      <a:pt x="8" y="12"/>
                    </a:lnTo>
                    <a:lnTo>
                      <a:pt x="0" y="24"/>
                    </a:lnTo>
                    <a:lnTo>
                      <a:pt x="4" y="36"/>
                    </a:lnTo>
                    <a:lnTo>
                      <a:pt x="12" y="48"/>
                    </a:lnTo>
                    <a:lnTo>
                      <a:pt x="24" y="56"/>
                    </a:lnTo>
                    <a:lnTo>
                      <a:pt x="32" y="68"/>
                    </a:lnTo>
                    <a:lnTo>
                      <a:pt x="36" y="80"/>
                    </a:lnTo>
                    <a:lnTo>
                      <a:pt x="36" y="92"/>
                    </a:lnTo>
                    <a:lnTo>
                      <a:pt x="36" y="104"/>
                    </a:lnTo>
                    <a:lnTo>
                      <a:pt x="28" y="116"/>
                    </a:lnTo>
                    <a:lnTo>
                      <a:pt x="24" y="128"/>
                    </a:lnTo>
                    <a:lnTo>
                      <a:pt x="24" y="140"/>
                    </a:lnTo>
                    <a:lnTo>
                      <a:pt x="24" y="152"/>
                    </a:lnTo>
                    <a:lnTo>
                      <a:pt x="20" y="164"/>
                    </a:lnTo>
                    <a:lnTo>
                      <a:pt x="16" y="176"/>
                    </a:lnTo>
                    <a:lnTo>
                      <a:pt x="16" y="188"/>
                    </a:lnTo>
                    <a:lnTo>
                      <a:pt x="16" y="200"/>
                    </a:lnTo>
                    <a:lnTo>
                      <a:pt x="20" y="212"/>
                    </a:lnTo>
                    <a:lnTo>
                      <a:pt x="32" y="220"/>
                    </a:lnTo>
                    <a:lnTo>
                      <a:pt x="44" y="224"/>
                    </a:lnTo>
                    <a:lnTo>
                      <a:pt x="52" y="236"/>
                    </a:lnTo>
                    <a:lnTo>
                      <a:pt x="64" y="240"/>
                    </a:lnTo>
                    <a:lnTo>
                      <a:pt x="80" y="252"/>
                    </a:lnTo>
                    <a:lnTo>
                      <a:pt x="92" y="252"/>
                    </a:lnTo>
                    <a:lnTo>
                      <a:pt x="104" y="252"/>
                    </a:lnTo>
                    <a:lnTo>
                      <a:pt x="116" y="240"/>
                    </a:lnTo>
                    <a:lnTo>
                      <a:pt x="116" y="228"/>
                    </a:lnTo>
                    <a:lnTo>
                      <a:pt x="128" y="220"/>
                    </a:lnTo>
                    <a:lnTo>
                      <a:pt x="140" y="220"/>
                    </a:lnTo>
                    <a:lnTo>
                      <a:pt x="152" y="220"/>
                    </a:lnTo>
                    <a:lnTo>
                      <a:pt x="156" y="232"/>
                    </a:lnTo>
                    <a:lnTo>
                      <a:pt x="148" y="244"/>
                    </a:lnTo>
                    <a:lnTo>
                      <a:pt x="148" y="256"/>
                    </a:lnTo>
                    <a:lnTo>
                      <a:pt x="152" y="268"/>
                    </a:lnTo>
                    <a:lnTo>
                      <a:pt x="164" y="272"/>
                    </a:lnTo>
                    <a:lnTo>
                      <a:pt x="176" y="276"/>
                    </a:lnTo>
                    <a:lnTo>
                      <a:pt x="188" y="264"/>
                    </a:lnTo>
                    <a:lnTo>
                      <a:pt x="200" y="260"/>
                    </a:lnTo>
                    <a:lnTo>
                      <a:pt x="212" y="256"/>
                    </a:lnTo>
                    <a:lnTo>
                      <a:pt x="216" y="244"/>
                    </a:lnTo>
                    <a:lnTo>
                      <a:pt x="228" y="232"/>
                    </a:lnTo>
                    <a:lnTo>
                      <a:pt x="240" y="224"/>
                    </a:lnTo>
                    <a:lnTo>
                      <a:pt x="248" y="212"/>
                    </a:lnTo>
                    <a:lnTo>
                      <a:pt x="260" y="208"/>
                    </a:lnTo>
                    <a:lnTo>
                      <a:pt x="276" y="208"/>
                    </a:lnTo>
                    <a:lnTo>
                      <a:pt x="288" y="208"/>
                    </a:lnTo>
                    <a:lnTo>
                      <a:pt x="300" y="212"/>
                    </a:lnTo>
                    <a:lnTo>
                      <a:pt x="312" y="220"/>
                    </a:lnTo>
                    <a:lnTo>
                      <a:pt x="320" y="232"/>
                    </a:lnTo>
                    <a:lnTo>
                      <a:pt x="332" y="240"/>
                    </a:lnTo>
                    <a:lnTo>
                      <a:pt x="340" y="252"/>
                    </a:lnTo>
                    <a:lnTo>
                      <a:pt x="344" y="264"/>
                    </a:lnTo>
                    <a:lnTo>
                      <a:pt x="344" y="276"/>
                    </a:lnTo>
                    <a:lnTo>
                      <a:pt x="344" y="288"/>
                    </a:lnTo>
                    <a:lnTo>
                      <a:pt x="348" y="300"/>
                    </a:lnTo>
                    <a:lnTo>
                      <a:pt x="360" y="300"/>
                    </a:lnTo>
                    <a:lnTo>
                      <a:pt x="372" y="304"/>
                    </a:lnTo>
                    <a:lnTo>
                      <a:pt x="384" y="316"/>
                    </a:lnTo>
                    <a:lnTo>
                      <a:pt x="396" y="324"/>
                    </a:lnTo>
                    <a:lnTo>
                      <a:pt x="404" y="312"/>
                    </a:lnTo>
                    <a:lnTo>
                      <a:pt x="416" y="308"/>
                    </a:lnTo>
                    <a:lnTo>
                      <a:pt x="428" y="304"/>
                    </a:lnTo>
                    <a:lnTo>
                      <a:pt x="440" y="300"/>
                    </a:lnTo>
                    <a:lnTo>
                      <a:pt x="444" y="288"/>
                    </a:lnTo>
                    <a:lnTo>
                      <a:pt x="444" y="276"/>
                    </a:lnTo>
                  </a:path>
                </a:pathLst>
              </a:custGeom>
              <a:solidFill>
                <a:srgbClr val="007363"/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0" name="Freeform 289"/>
              <p:cNvSpPr>
                <a:spLocks noChangeAspect="1"/>
              </p:cNvSpPr>
              <p:nvPr/>
            </p:nvSpPr>
            <p:spPr bwMode="auto">
              <a:xfrm>
                <a:off x="2932867" y="3742610"/>
                <a:ext cx="916519" cy="643819"/>
              </a:xfrm>
              <a:custGeom>
                <a:avLst/>
                <a:gdLst>
                  <a:gd name="T0" fmla="*/ 760 w 877"/>
                  <a:gd name="T1" fmla="*/ 164 h 645"/>
                  <a:gd name="T2" fmla="*/ 752 w 877"/>
                  <a:gd name="T3" fmla="*/ 116 h 645"/>
                  <a:gd name="T4" fmla="*/ 708 w 877"/>
                  <a:gd name="T5" fmla="*/ 128 h 645"/>
                  <a:gd name="T6" fmla="*/ 676 w 877"/>
                  <a:gd name="T7" fmla="*/ 100 h 645"/>
                  <a:gd name="T8" fmla="*/ 628 w 877"/>
                  <a:gd name="T9" fmla="*/ 96 h 645"/>
                  <a:gd name="T10" fmla="*/ 580 w 877"/>
                  <a:gd name="T11" fmla="*/ 96 h 645"/>
                  <a:gd name="T12" fmla="*/ 540 w 877"/>
                  <a:gd name="T13" fmla="*/ 76 h 645"/>
                  <a:gd name="T14" fmla="*/ 504 w 877"/>
                  <a:gd name="T15" fmla="*/ 28 h 645"/>
                  <a:gd name="T16" fmla="*/ 456 w 877"/>
                  <a:gd name="T17" fmla="*/ 0 h 645"/>
                  <a:gd name="T18" fmla="*/ 416 w 877"/>
                  <a:gd name="T19" fmla="*/ 24 h 645"/>
                  <a:gd name="T20" fmla="*/ 372 w 877"/>
                  <a:gd name="T21" fmla="*/ 48 h 645"/>
                  <a:gd name="T22" fmla="*/ 336 w 877"/>
                  <a:gd name="T23" fmla="*/ 84 h 645"/>
                  <a:gd name="T24" fmla="*/ 288 w 877"/>
                  <a:gd name="T25" fmla="*/ 88 h 645"/>
                  <a:gd name="T26" fmla="*/ 240 w 877"/>
                  <a:gd name="T27" fmla="*/ 92 h 645"/>
                  <a:gd name="T28" fmla="*/ 196 w 877"/>
                  <a:gd name="T29" fmla="*/ 84 h 645"/>
                  <a:gd name="T30" fmla="*/ 172 w 877"/>
                  <a:gd name="T31" fmla="*/ 132 h 645"/>
                  <a:gd name="T32" fmla="*/ 192 w 877"/>
                  <a:gd name="T33" fmla="*/ 176 h 645"/>
                  <a:gd name="T34" fmla="*/ 204 w 877"/>
                  <a:gd name="T35" fmla="*/ 224 h 645"/>
                  <a:gd name="T36" fmla="*/ 200 w 877"/>
                  <a:gd name="T37" fmla="*/ 272 h 645"/>
                  <a:gd name="T38" fmla="*/ 164 w 877"/>
                  <a:gd name="T39" fmla="*/ 316 h 645"/>
                  <a:gd name="T40" fmla="*/ 136 w 877"/>
                  <a:gd name="T41" fmla="*/ 352 h 645"/>
                  <a:gd name="T42" fmla="*/ 88 w 877"/>
                  <a:gd name="T43" fmla="*/ 356 h 645"/>
                  <a:gd name="T44" fmla="*/ 40 w 877"/>
                  <a:gd name="T45" fmla="*/ 368 h 645"/>
                  <a:gd name="T46" fmla="*/ 0 w 877"/>
                  <a:gd name="T47" fmla="*/ 388 h 645"/>
                  <a:gd name="T48" fmla="*/ 28 w 877"/>
                  <a:gd name="T49" fmla="*/ 432 h 645"/>
                  <a:gd name="T50" fmla="*/ 48 w 877"/>
                  <a:gd name="T51" fmla="*/ 480 h 645"/>
                  <a:gd name="T52" fmla="*/ 76 w 877"/>
                  <a:gd name="T53" fmla="*/ 524 h 645"/>
                  <a:gd name="T54" fmla="*/ 116 w 877"/>
                  <a:gd name="T55" fmla="*/ 504 h 645"/>
                  <a:gd name="T56" fmla="*/ 148 w 877"/>
                  <a:gd name="T57" fmla="*/ 476 h 645"/>
                  <a:gd name="T58" fmla="*/ 168 w 877"/>
                  <a:gd name="T59" fmla="*/ 472 h 645"/>
                  <a:gd name="T60" fmla="*/ 200 w 877"/>
                  <a:gd name="T61" fmla="*/ 468 h 645"/>
                  <a:gd name="T62" fmla="*/ 248 w 877"/>
                  <a:gd name="T63" fmla="*/ 488 h 645"/>
                  <a:gd name="T64" fmla="*/ 240 w 877"/>
                  <a:gd name="T65" fmla="*/ 536 h 645"/>
                  <a:gd name="T66" fmla="*/ 280 w 877"/>
                  <a:gd name="T67" fmla="*/ 568 h 645"/>
                  <a:gd name="T68" fmla="*/ 320 w 877"/>
                  <a:gd name="T69" fmla="*/ 592 h 645"/>
                  <a:gd name="T70" fmla="*/ 364 w 877"/>
                  <a:gd name="T71" fmla="*/ 576 h 645"/>
                  <a:gd name="T72" fmla="*/ 408 w 877"/>
                  <a:gd name="T73" fmla="*/ 604 h 645"/>
                  <a:gd name="T74" fmla="*/ 452 w 877"/>
                  <a:gd name="T75" fmla="*/ 640 h 645"/>
                  <a:gd name="T76" fmla="*/ 496 w 877"/>
                  <a:gd name="T77" fmla="*/ 616 h 645"/>
                  <a:gd name="T78" fmla="*/ 544 w 877"/>
                  <a:gd name="T79" fmla="*/ 632 h 645"/>
                  <a:gd name="T80" fmla="*/ 592 w 877"/>
                  <a:gd name="T81" fmla="*/ 608 h 645"/>
                  <a:gd name="T82" fmla="*/ 632 w 877"/>
                  <a:gd name="T83" fmla="*/ 624 h 645"/>
                  <a:gd name="T84" fmla="*/ 648 w 877"/>
                  <a:gd name="T85" fmla="*/ 588 h 645"/>
                  <a:gd name="T86" fmla="*/ 672 w 877"/>
                  <a:gd name="T87" fmla="*/ 584 h 645"/>
                  <a:gd name="T88" fmla="*/ 720 w 877"/>
                  <a:gd name="T89" fmla="*/ 596 h 645"/>
                  <a:gd name="T90" fmla="*/ 736 w 877"/>
                  <a:gd name="T91" fmla="*/ 556 h 645"/>
                  <a:gd name="T92" fmla="*/ 772 w 877"/>
                  <a:gd name="T93" fmla="*/ 532 h 645"/>
                  <a:gd name="T94" fmla="*/ 808 w 877"/>
                  <a:gd name="T95" fmla="*/ 508 h 645"/>
                  <a:gd name="T96" fmla="*/ 844 w 877"/>
                  <a:gd name="T97" fmla="*/ 540 h 645"/>
                  <a:gd name="T98" fmla="*/ 876 w 877"/>
                  <a:gd name="T99" fmla="*/ 524 h 645"/>
                  <a:gd name="T100" fmla="*/ 860 w 877"/>
                  <a:gd name="T101" fmla="*/ 476 h 645"/>
                  <a:gd name="T102" fmla="*/ 832 w 877"/>
                  <a:gd name="T103" fmla="*/ 428 h 645"/>
                  <a:gd name="T104" fmla="*/ 816 w 877"/>
                  <a:gd name="T105" fmla="*/ 380 h 645"/>
                  <a:gd name="T106" fmla="*/ 792 w 877"/>
                  <a:gd name="T107" fmla="*/ 340 h 645"/>
                  <a:gd name="T108" fmla="*/ 756 w 877"/>
                  <a:gd name="T109" fmla="*/ 308 h 645"/>
                  <a:gd name="T110" fmla="*/ 736 w 877"/>
                  <a:gd name="T111" fmla="*/ 272 h 645"/>
                  <a:gd name="T112" fmla="*/ 744 w 877"/>
                  <a:gd name="T113" fmla="*/ 224 h 645"/>
                  <a:gd name="T114" fmla="*/ 788 w 877"/>
                  <a:gd name="T115" fmla="*/ 192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77" h="645">
                    <a:moveTo>
                      <a:pt x="792" y="172"/>
                    </a:moveTo>
                    <a:lnTo>
                      <a:pt x="768" y="188"/>
                    </a:lnTo>
                    <a:lnTo>
                      <a:pt x="764" y="176"/>
                    </a:lnTo>
                    <a:lnTo>
                      <a:pt x="760" y="164"/>
                    </a:lnTo>
                    <a:lnTo>
                      <a:pt x="760" y="152"/>
                    </a:lnTo>
                    <a:lnTo>
                      <a:pt x="760" y="140"/>
                    </a:lnTo>
                    <a:lnTo>
                      <a:pt x="756" y="128"/>
                    </a:lnTo>
                    <a:lnTo>
                      <a:pt x="752" y="116"/>
                    </a:lnTo>
                    <a:lnTo>
                      <a:pt x="740" y="108"/>
                    </a:lnTo>
                    <a:lnTo>
                      <a:pt x="732" y="120"/>
                    </a:lnTo>
                    <a:lnTo>
                      <a:pt x="720" y="128"/>
                    </a:lnTo>
                    <a:lnTo>
                      <a:pt x="708" y="128"/>
                    </a:lnTo>
                    <a:lnTo>
                      <a:pt x="696" y="128"/>
                    </a:lnTo>
                    <a:lnTo>
                      <a:pt x="680" y="124"/>
                    </a:lnTo>
                    <a:lnTo>
                      <a:pt x="680" y="112"/>
                    </a:lnTo>
                    <a:lnTo>
                      <a:pt x="676" y="100"/>
                    </a:lnTo>
                    <a:lnTo>
                      <a:pt x="664" y="92"/>
                    </a:lnTo>
                    <a:lnTo>
                      <a:pt x="652" y="88"/>
                    </a:lnTo>
                    <a:lnTo>
                      <a:pt x="640" y="88"/>
                    </a:lnTo>
                    <a:lnTo>
                      <a:pt x="628" y="96"/>
                    </a:lnTo>
                    <a:lnTo>
                      <a:pt x="616" y="92"/>
                    </a:lnTo>
                    <a:lnTo>
                      <a:pt x="596" y="88"/>
                    </a:lnTo>
                    <a:lnTo>
                      <a:pt x="580" y="84"/>
                    </a:lnTo>
                    <a:lnTo>
                      <a:pt x="580" y="96"/>
                    </a:lnTo>
                    <a:lnTo>
                      <a:pt x="568" y="100"/>
                    </a:lnTo>
                    <a:lnTo>
                      <a:pt x="556" y="100"/>
                    </a:lnTo>
                    <a:lnTo>
                      <a:pt x="544" y="88"/>
                    </a:lnTo>
                    <a:lnTo>
                      <a:pt x="540" y="76"/>
                    </a:lnTo>
                    <a:lnTo>
                      <a:pt x="528" y="64"/>
                    </a:lnTo>
                    <a:lnTo>
                      <a:pt x="524" y="52"/>
                    </a:lnTo>
                    <a:lnTo>
                      <a:pt x="512" y="40"/>
                    </a:lnTo>
                    <a:lnTo>
                      <a:pt x="504" y="28"/>
                    </a:lnTo>
                    <a:lnTo>
                      <a:pt x="492" y="16"/>
                    </a:lnTo>
                    <a:lnTo>
                      <a:pt x="480" y="8"/>
                    </a:lnTo>
                    <a:lnTo>
                      <a:pt x="468" y="0"/>
                    </a:lnTo>
                    <a:lnTo>
                      <a:pt x="456" y="0"/>
                    </a:lnTo>
                    <a:lnTo>
                      <a:pt x="444" y="4"/>
                    </a:lnTo>
                    <a:lnTo>
                      <a:pt x="440" y="16"/>
                    </a:lnTo>
                    <a:lnTo>
                      <a:pt x="428" y="24"/>
                    </a:lnTo>
                    <a:lnTo>
                      <a:pt x="416" y="24"/>
                    </a:lnTo>
                    <a:lnTo>
                      <a:pt x="404" y="28"/>
                    </a:lnTo>
                    <a:lnTo>
                      <a:pt x="392" y="32"/>
                    </a:lnTo>
                    <a:lnTo>
                      <a:pt x="384" y="44"/>
                    </a:lnTo>
                    <a:lnTo>
                      <a:pt x="372" y="48"/>
                    </a:lnTo>
                    <a:lnTo>
                      <a:pt x="360" y="56"/>
                    </a:lnTo>
                    <a:lnTo>
                      <a:pt x="352" y="68"/>
                    </a:lnTo>
                    <a:lnTo>
                      <a:pt x="348" y="80"/>
                    </a:lnTo>
                    <a:lnTo>
                      <a:pt x="336" y="84"/>
                    </a:lnTo>
                    <a:lnTo>
                      <a:pt x="324" y="84"/>
                    </a:lnTo>
                    <a:lnTo>
                      <a:pt x="312" y="84"/>
                    </a:lnTo>
                    <a:lnTo>
                      <a:pt x="300" y="84"/>
                    </a:lnTo>
                    <a:lnTo>
                      <a:pt x="288" y="88"/>
                    </a:lnTo>
                    <a:lnTo>
                      <a:pt x="280" y="100"/>
                    </a:lnTo>
                    <a:lnTo>
                      <a:pt x="264" y="100"/>
                    </a:lnTo>
                    <a:lnTo>
                      <a:pt x="252" y="100"/>
                    </a:lnTo>
                    <a:lnTo>
                      <a:pt x="240" y="92"/>
                    </a:lnTo>
                    <a:lnTo>
                      <a:pt x="232" y="80"/>
                    </a:lnTo>
                    <a:lnTo>
                      <a:pt x="220" y="76"/>
                    </a:lnTo>
                    <a:lnTo>
                      <a:pt x="208" y="76"/>
                    </a:lnTo>
                    <a:lnTo>
                      <a:pt x="196" y="84"/>
                    </a:lnTo>
                    <a:lnTo>
                      <a:pt x="196" y="96"/>
                    </a:lnTo>
                    <a:lnTo>
                      <a:pt x="188" y="108"/>
                    </a:lnTo>
                    <a:lnTo>
                      <a:pt x="180" y="120"/>
                    </a:lnTo>
                    <a:lnTo>
                      <a:pt x="172" y="132"/>
                    </a:lnTo>
                    <a:lnTo>
                      <a:pt x="172" y="144"/>
                    </a:lnTo>
                    <a:lnTo>
                      <a:pt x="172" y="156"/>
                    </a:lnTo>
                    <a:lnTo>
                      <a:pt x="184" y="164"/>
                    </a:lnTo>
                    <a:lnTo>
                      <a:pt x="192" y="176"/>
                    </a:lnTo>
                    <a:lnTo>
                      <a:pt x="196" y="188"/>
                    </a:lnTo>
                    <a:lnTo>
                      <a:pt x="200" y="200"/>
                    </a:lnTo>
                    <a:lnTo>
                      <a:pt x="204" y="212"/>
                    </a:lnTo>
                    <a:lnTo>
                      <a:pt x="204" y="224"/>
                    </a:lnTo>
                    <a:lnTo>
                      <a:pt x="204" y="236"/>
                    </a:lnTo>
                    <a:lnTo>
                      <a:pt x="204" y="248"/>
                    </a:lnTo>
                    <a:lnTo>
                      <a:pt x="204" y="260"/>
                    </a:lnTo>
                    <a:lnTo>
                      <a:pt x="200" y="272"/>
                    </a:lnTo>
                    <a:lnTo>
                      <a:pt x="188" y="280"/>
                    </a:lnTo>
                    <a:lnTo>
                      <a:pt x="176" y="292"/>
                    </a:lnTo>
                    <a:lnTo>
                      <a:pt x="168" y="304"/>
                    </a:lnTo>
                    <a:lnTo>
                      <a:pt x="164" y="316"/>
                    </a:lnTo>
                    <a:lnTo>
                      <a:pt x="164" y="328"/>
                    </a:lnTo>
                    <a:lnTo>
                      <a:pt x="160" y="340"/>
                    </a:lnTo>
                    <a:lnTo>
                      <a:pt x="148" y="352"/>
                    </a:lnTo>
                    <a:lnTo>
                      <a:pt x="136" y="352"/>
                    </a:lnTo>
                    <a:lnTo>
                      <a:pt x="124" y="352"/>
                    </a:lnTo>
                    <a:lnTo>
                      <a:pt x="112" y="352"/>
                    </a:lnTo>
                    <a:lnTo>
                      <a:pt x="100" y="352"/>
                    </a:lnTo>
                    <a:lnTo>
                      <a:pt x="88" y="356"/>
                    </a:lnTo>
                    <a:lnTo>
                      <a:pt x="76" y="356"/>
                    </a:lnTo>
                    <a:lnTo>
                      <a:pt x="64" y="356"/>
                    </a:lnTo>
                    <a:lnTo>
                      <a:pt x="52" y="364"/>
                    </a:lnTo>
                    <a:lnTo>
                      <a:pt x="40" y="368"/>
                    </a:lnTo>
                    <a:lnTo>
                      <a:pt x="28" y="372"/>
                    </a:lnTo>
                    <a:lnTo>
                      <a:pt x="16" y="372"/>
                    </a:lnTo>
                    <a:lnTo>
                      <a:pt x="4" y="376"/>
                    </a:lnTo>
                    <a:lnTo>
                      <a:pt x="0" y="388"/>
                    </a:lnTo>
                    <a:lnTo>
                      <a:pt x="0" y="400"/>
                    </a:lnTo>
                    <a:lnTo>
                      <a:pt x="12" y="408"/>
                    </a:lnTo>
                    <a:lnTo>
                      <a:pt x="24" y="420"/>
                    </a:lnTo>
                    <a:lnTo>
                      <a:pt x="28" y="432"/>
                    </a:lnTo>
                    <a:lnTo>
                      <a:pt x="32" y="444"/>
                    </a:lnTo>
                    <a:lnTo>
                      <a:pt x="36" y="456"/>
                    </a:lnTo>
                    <a:lnTo>
                      <a:pt x="44" y="468"/>
                    </a:lnTo>
                    <a:lnTo>
                      <a:pt x="48" y="480"/>
                    </a:lnTo>
                    <a:lnTo>
                      <a:pt x="56" y="492"/>
                    </a:lnTo>
                    <a:lnTo>
                      <a:pt x="60" y="504"/>
                    </a:lnTo>
                    <a:lnTo>
                      <a:pt x="72" y="512"/>
                    </a:lnTo>
                    <a:lnTo>
                      <a:pt x="76" y="524"/>
                    </a:lnTo>
                    <a:lnTo>
                      <a:pt x="88" y="532"/>
                    </a:lnTo>
                    <a:lnTo>
                      <a:pt x="100" y="524"/>
                    </a:lnTo>
                    <a:lnTo>
                      <a:pt x="104" y="512"/>
                    </a:lnTo>
                    <a:lnTo>
                      <a:pt x="116" y="504"/>
                    </a:lnTo>
                    <a:lnTo>
                      <a:pt x="120" y="492"/>
                    </a:lnTo>
                    <a:lnTo>
                      <a:pt x="124" y="480"/>
                    </a:lnTo>
                    <a:lnTo>
                      <a:pt x="136" y="476"/>
                    </a:lnTo>
                    <a:lnTo>
                      <a:pt x="148" y="476"/>
                    </a:lnTo>
                    <a:lnTo>
                      <a:pt x="148" y="488"/>
                    </a:lnTo>
                    <a:lnTo>
                      <a:pt x="160" y="496"/>
                    </a:lnTo>
                    <a:lnTo>
                      <a:pt x="168" y="484"/>
                    </a:lnTo>
                    <a:lnTo>
                      <a:pt x="168" y="472"/>
                    </a:lnTo>
                    <a:lnTo>
                      <a:pt x="168" y="460"/>
                    </a:lnTo>
                    <a:lnTo>
                      <a:pt x="180" y="456"/>
                    </a:lnTo>
                    <a:lnTo>
                      <a:pt x="192" y="456"/>
                    </a:lnTo>
                    <a:lnTo>
                      <a:pt x="200" y="468"/>
                    </a:lnTo>
                    <a:lnTo>
                      <a:pt x="208" y="480"/>
                    </a:lnTo>
                    <a:lnTo>
                      <a:pt x="224" y="484"/>
                    </a:lnTo>
                    <a:lnTo>
                      <a:pt x="236" y="488"/>
                    </a:lnTo>
                    <a:lnTo>
                      <a:pt x="248" y="488"/>
                    </a:lnTo>
                    <a:lnTo>
                      <a:pt x="248" y="500"/>
                    </a:lnTo>
                    <a:lnTo>
                      <a:pt x="248" y="512"/>
                    </a:lnTo>
                    <a:lnTo>
                      <a:pt x="244" y="524"/>
                    </a:lnTo>
                    <a:lnTo>
                      <a:pt x="240" y="536"/>
                    </a:lnTo>
                    <a:lnTo>
                      <a:pt x="240" y="548"/>
                    </a:lnTo>
                    <a:lnTo>
                      <a:pt x="256" y="556"/>
                    </a:lnTo>
                    <a:lnTo>
                      <a:pt x="268" y="564"/>
                    </a:lnTo>
                    <a:lnTo>
                      <a:pt x="280" y="568"/>
                    </a:lnTo>
                    <a:lnTo>
                      <a:pt x="292" y="568"/>
                    </a:lnTo>
                    <a:lnTo>
                      <a:pt x="304" y="572"/>
                    </a:lnTo>
                    <a:lnTo>
                      <a:pt x="308" y="584"/>
                    </a:lnTo>
                    <a:lnTo>
                      <a:pt x="320" y="592"/>
                    </a:lnTo>
                    <a:lnTo>
                      <a:pt x="332" y="592"/>
                    </a:lnTo>
                    <a:lnTo>
                      <a:pt x="340" y="580"/>
                    </a:lnTo>
                    <a:lnTo>
                      <a:pt x="352" y="576"/>
                    </a:lnTo>
                    <a:lnTo>
                      <a:pt x="364" y="576"/>
                    </a:lnTo>
                    <a:lnTo>
                      <a:pt x="376" y="576"/>
                    </a:lnTo>
                    <a:lnTo>
                      <a:pt x="388" y="588"/>
                    </a:lnTo>
                    <a:lnTo>
                      <a:pt x="396" y="600"/>
                    </a:lnTo>
                    <a:lnTo>
                      <a:pt x="408" y="604"/>
                    </a:lnTo>
                    <a:lnTo>
                      <a:pt x="424" y="608"/>
                    </a:lnTo>
                    <a:lnTo>
                      <a:pt x="424" y="620"/>
                    </a:lnTo>
                    <a:lnTo>
                      <a:pt x="432" y="632"/>
                    </a:lnTo>
                    <a:lnTo>
                      <a:pt x="452" y="640"/>
                    </a:lnTo>
                    <a:lnTo>
                      <a:pt x="468" y="644"/>
                    </a:lnTo>
                    <a:lnTo>
                      <a:pt x="476" y="632"/>
                    </a:lnTo>
                    <a:lnTo>
                      <a:pt x="484" y="620"/>
                    </a:lnTo>
                    <a:lnTo>
                      <a:pt x="496" y="616"/>
                    </a:lnTo>
                    <a:lnTo>
                      <a:pt x="508" y="624"/>
                    </a:lnTo>
                    <a:lnTo>
                      <a:pt x="520" y="636"/>
                    </a:lnTo>
                    <a:lnTo>
                      <a:pt x="532" y="636"/>
                    </a:lnTo>
                    <a:lnTo>
                      <a:pt x="544" y="632"/>
                    </a:lnTo>
                    <a:lnTo>
                      <a:pt x="556" y="624"/>
                    </a:lnTo>
                    <a:lnTo>
                      <a:pt x="564" y="612"/>
                    </a:lnTo>
                    <a:lnTo>
                      <a:pt x="580" y="608"/>
                    </a:lnTo>
                    <a:lnTo>
                      <a:pt x="592" y="608"/>
                    </a:lnTo>
                    <a:lnTo>
                      <a:pt x="604" y="608"/>
                    </a:lnTo>
                    <a:lnTo>
                      <a:pt x="616" y="608"/>
                    </a:lnTo>
                    <a:lnTo>
                      <a:pt x="620" y="620"/>
                    </a:lnTo>
                    <a:lnTo>
                      <a:pt x="632" y="624"/>
                    </a:lnTo>
                    <a:lnTo>
                      <a:pt x="644" y="624"/>
                    </a:lnTo>
                    <a:lnTo>
                      <a:pt x="648" y="612"/>
                    </a:lnTo>
                    <a:lnTo>
                      <a:pt x="648" y="600"/>
                    </a:lnTo>
                    <a:lnTo>
                      <a:pt x="648" y="588"/>
                    </a:lnTo>
                    <a:lnTo>
                      <a:pt x="644" y="576"/>
                    </a:lnTo>
                    <a:lnTo>
                      <a:pt x="656" y="568"/>
                    </a:lnTo>
                    <a:lnTo>
                      <a:pt x="668" y="572"/>
                    </a:lnTo>
                    <a:lnTo>
                      <a:pt x="672" y="584"/>
                    </a:lnTo>
                    <a:lnTo>
                      <a:pt x="684" y="592"/>
                    </a:lnTo>
                    <a:lnTo>
                      <a:pt x="696" y="592"/>
                    </a:lnTo>
                    <a:lnTo>
                      <a:pt x="708" y="596"/>
                    </a:lnTo>
                    <a:lnTo>
                      <a:pt x="720" y="596"/>
                    </a:lnTo>
                    <a:lnTo>
                      <a:pt x="732" y="592"/>
                    </a:lnTo>
                    <a:lnTo>
                      <a:pt x="736" y="580"/>
                    </a:lnTo>
                    <a:lnTo>
                      <a:pt x="736" y="568"/>
                    </a:lnTo>
                    <a:lnTo>
                      <a:pt x="736" y="556"/>
                    </a:lnTo>
                    <a:lnTo>
                      <a:pt x="736" y="544"/>
                    </a:lnTo>
                    <a:lnTo>
                      <a:pt x="748" y="536"/>
                    </a:lnTo>
                    <a:lnTo>
                      <a:pt x="760" y="536"/>
                    </a:lnTo>
                    <a:lnTo>
                      <a:pt x="772" y="532"/>
                    </a:lnTo>
                    <a:lnTo>
                      <a:pt x="784" y="532"/>
                    </a:lnTo>
                    <a:lnTo>
                      <a:pt x="796" y="532"/>
                    </a:lnTo>
                    <a:lnTo>
                      <a:pt x="808" y="520"/>
                    </a:lnTo>
                    <a:lnTo>
                      <a:pt x="808" y="508"/>
                    </a:lnTo>
                    <a:lnTo>
                      <a:pt x="820" y="500"/>
                    </a:lnTo>
                    <a:lnTo>
                      <a:pt x="832" y="516"/>
                    </a:lnTo>
                    <a:lnTo>
                      <a:pt x="836" y="528"/>
                    </a:lnTo>
                    <a:lnTo>
                      <a:pt x="844" y="540"/>
                    </a:lnTo>
                    <a:lnTo>
                      <a:pt x="856" y="544"/>
                    </a:lnTo>
                    <a:lnTo>
                      <a:pt x="868" y="548"/>
                    </a:lnTo>
                    <a:lnTo>
                      <a:pt x="876" y="536"/>
                    </a:lnTo>
                    <a:lnTo>
                      <a:pt x="876" y="524"/>
                    </a:lnTo>
                    <a:lnTo>
                      <a:pt x="876" y="512"/>
                    </a:lnTo>
                    <a:lnTo>
                      <a:pt x="868" y="500"/>
                    </a:lnTo>
                    <a:lnTo>
                      <a:pt x="864" y="488"/>
                    </a:lnTo>
                    <a:lnTo>
                      <a:pt x="860" y="476"/>
                    </a:lnTo>
                    <a:lnTo>
                      <a:pt x="856" y="464"/>
                    </a:lnTo>
                    <a:lnTo>
                      <a:pt x="848" y="452"/>
                    </a:lnTo>
                    <a:lnTo>
                      <a:pt x="844" y="440"/>
                    </a:lnTo>
                    <a:lnTo>
                      <a:pt x="832" y="428"/>
                    </a:lnTo>
                    <a:lnTo>
                      <a:pt x="828" y="416"/>
                    </a:lnTo>
                    <a:lnTo>
                      <a:pt x="824" y="404"/>
                    </a:lnTo>
                    <a:lnTo>
                      <a:pt x="820" y="392"/>
                    </a:lnTo>
                    <a:lnTo>
                      <a:pt x="816" y="380"/>
                    </a:lnTo>
                    <a:lnTo>
                      <a:pt x="824" y="368"/>
                    </a:lnTo>
                    <a:lnTo>
                      <a:pt x="812" y="356"/>
                    </a:lnTo>
                    <a:lnTo>
                      <a:pt x="804" y="344"/>
                    </a:lnTo>
                    <a:lnTo>
                      <a:pt x="792" y="340"/>
                    </a:lnTo>
                    <a:lnTo>
                      <a:pt x="780" y="336"/>
                    </a:lnTo>
                    <a:lnTo>
                      <a:pt x="768" y="332"/>
                    </a:lnTo>
                    <a:lnTo>
                      <a:pt x="764" y="320"/>
                    </a:lnTo>
                    <a:lnTo>
                      <a:pt x="756" y="308"/>
                    </a:lnTo>
                    <a:lnTo>
                      <a:pt x="744" y="304"/>
                    </a:lnTo>
                    <a:lnTo>
                      <a:pt x="732" y="296"/>
                    </a:lnTo>
                    <a:lnTo>
                      <a:pt x="732" y="284"/>
                    </a:lnTo>
                    <a:lnTo>
                      <a:pt x="736" y="272"/>
                    </a:lnTo>
                    <a:lnTo>
                      <a:pt x="744" y="260"/>
                    </a:lnTo>
                    <a:lnTo>
                      <a:pt x="744" y="248"/>
                    </a:lnTo>
                    <a:lnTo>
                      <a:pt x="744" y="236"/>
                    </a:lnTo>
                    <a:lnTo>
                      <a:pt x="744" y="224"/>
                    </a:lnTo>
                    <a:lnTo>
                      <a:pt x="756" y="220"/>
                    </a:lnTo>
                    <a:lnTo>
                      <a:pt x="768" y="212"/>
                    </a:lnTo>
                    <a:lnTo>
                      <a:pt x="780" y="204"/>
                    </a:lnTo>
                    <a:lnTo>
                      <a:pt x="788" y="192"/>
                    </a:lnTo>
                    <a:lnTo>
                      <a:pt x="792" y="172"/>
                    </a:lnTo>
                    <a:lnTo>
                      <a:pt x="792" y="172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1" name="Freeform 290"/>
              <p:cNvSpPr>
                <a:spLocks noChangeAspect="1"/>
              </p:cNvSpPr>
              <p:nvPr/>
            </p:nvSpPr>
            <p:spPr bwMode="auto">
              <a:xfrm>
                <a:off x="2983031" y="4197774"/>
                <a:ext cx="979221" cy="671768"/>
              </a:xfrm>
              <a:custGeom>
                <a:avLst/>
                <a:gdLst>
                  <a:gd name="T0" fmla="*/ 820 w 937"/>
                  <a:gd name="T1" fmla="*/ 336 h 673"/>
                  <a:gd name="T2" fmla="*/ 856 w 937"/>
                  <a:gd name="T3" fmla="*/ 284 h 673"/>
                  <a:gd name="T4" fmla="*/ 848 w 937"/>
                  <a:gd name="T5" fmla="*/ 220 h 673"/>
                  <a:gd name="T6" fmla="*/ 864 w 937"/>
                  <a:gd name="T7" fmla="*/ 168 h 673"/>
                  <a:gd name="T8" fmla="*/ 908 w 937"/>
                  <a:gd name="T9" fmla="*/ 140 h 673"/>
                  <a:gd name="T10" fmla="*/ 912 w 937"/>
                  <a:gd name="T11" fmla="*/ 80 h 673"/>
                  <a:gd name="T12" fmla="*/ 920 w 937"/>
                  <a:gd name="T13" fmla="*/ 32 h 673"/>
                  <a:gd name="T14" fmla="*/ 860 w 937"/>
                  <a:gd name="T15" fmla="*/ 56 h 673"/>
                  <a:gd name="T16" fmla="*/ 828 w 937"/>
                  <a:gd name="T17" fmla="*/ 96 h 673"/>
                  <a:gd name="T18" fmla="*/ 780 w 937"/>
                  <a:gd name="T19" fmla="*/ 64 h 673"/>
                  <a:gd name="T20" fmla="*/ 724 w 937"/>
                  <a:gd name="T21" fmla="*/ 76 h 673"/>
                  <a:gd name="T22" fmla="*/ 684 w 937"/>
                  <a:gd name="T23" fmla="*/ 104 h 673"/>
                  <a:gd name="T24" fmla="*/ 644 w 937"/>
                  <a:gd name="T25" fmla="*/ 140 h 673"/>
                  <a:gd name="T26" fmla="*/ 596 w 937"/>
                  <a:gd name="T27" fmla="*/ 124 h 673"/>
                  <a:gd name="T28" fmla="*/ 572 w 937"/>
                  <a:gd name="T29" fmla="*/ 172 h 673"/>
                  <a:gd name="T30" fmla="*/ 512 w 937"/>
                  <a:gd name="T31" fmla="*/ 152 h 673"/>
                  <a:gd name="T32" fmla="*/ 456 w 937"/>
                  <a:gd name="T33" fmla="*/ 180 h 673"/>
                  <a:gd name="T34" fmla="*/ 424 w 937"/>
                  <a:gd name="T35" fmla="*/ 184 h 673"/>
                  <a:gd name="T36" fmla="*/ 372 w 937"/>
                  <a:gd name="T37" fmla="*/ 160 h 673"/>
                  <a:gd name="T38" fmla="*/ 324 w 937"/>
                  <a:gd name="T39" fmla="*/ 124 h 673"/>
                  <a:gd name="T40" fmla="*/ 264 w 937"/>
                  <a:gd name="T41" fmla="*/ 128 h 673"/>
                  <a:gd name="T42" fmla="*/ 208 w 937"/>
                  <a:gd name="T43" fmla="*/ 100 h 673"/>
                  <a:gd name="T44" fmla="*/ 200 w 937"/>
                  <a:gd name="T45" fmla="*/ 48 h 673"/>
                  <a:gd name="T46" fmla="*/ 136 w 937"/>
                  <a:gd name="T47" fmla="*/ 20 h 673"/>
                  <a:gd name="T48" fmla="*/ 112 w 937"/>
                  <a:gd name="T49" fmla="*/ 24 h 673"/>
                  <a:gd name="T50" fmla="*/ 68 w 937"/>
                  <a:gd name="T51" fmla="*/ 28 h 673"/>
                  <a:gd name="T52" fmla="*/ 32 w 937"/>
                  <a:gd name="T53" fmla="*/ 72 h 673"/>
                  <a:gd name="T54" fmla="*/ 64 w 937"/>
                  <a:gd name="T55" fmla="*/ 124 h 673"/>
                  <a:gd name="T56" fmla="*/ 104 w 937"/>
                  <a:gd name="T57" fmla="*/ 172 h 673"/>
                  <a:gd name="T58" fmla="*/ 80 w 937"/>
                  <a:gd name="T59" fmla="*/ 228 h 673"/>
                  <a:gd name="T60" fmla="*/ 72 w 937"/>
                  <a:gd name="T61" fmla="*/ 288 h 673"/>
                  <a:gd name="T62" fmla="*/ 20 w 937"/>
                  <a:gd name="T63" fmla="*/ 340 h 673"/>
                  <a:gd name="T64" fmla="*/ 0 w 937"/>
                  <a:gd name="T65" fmla="*/ 408 h 673"/>
                  <a:gd name="T66" fmla="*/ 16 w 937"/>
                  <a:gd name="T67" fmla="*/ 472 h 673"/>
                  <a:gd name="T68" fmla="*/ 52 w 937"/>
                  <a:gd name="T69" fmla="*/ 520 h 673"/>
                  <a:gd name="T70" fmla="*/ 120 w 937"/>
                  <a:gd name="T71" fmla="*/ 548 h 673"/>
                  <a:gd name="T72" fmla="*/ 176 w 937"/>
                  <a:gd name="T73" fmla="*/ 580 h 673"/>
                  <a:gd name="T74" fmla="*/ 232 w 937"/>
                  <a:gd name="T75" fmla="*/ 604 h 673"/>
                  <a:gd name="T76" fmla="*/ 276 w 937"/>
                  <a:gd name="T77" fmla="*/ 636 h 673"/>
                  <a:gd name="T78" fmla="*/ 332 w 937"/>
                  <a:gd name="T79" fmla="*/ 644 h 673"/>
                  <a:gd name="T80" fmla="*/ 396 w 937"/>
                  <a:gd name="T81" fmla="*/ 672 h 673"/>
                  <a:gd name="T82" fmla="*/ 448 w 937"/>
                  <a:gd name="T83" fmla="*/ 652 h 673"/>
                  <a:gd name="T84" fmla="*/ 488 w 937"/>
                  <a:gd name="T85" fmla="*/ 604 h 673"/>
                  <a:gd name="T86" fmla="*/ 536 w 937"/>
                  <a:gd name="T87" fmla="*/ 560 h 673"/>
                  <a:gd name="T88" fmla="*/ 536 w 937"/>
                  <a:gd name="T89" fmla="*/ 620 h 673"/>
                  <a:gd name="T90" fmla="*/ 588 w 937"/>
                  <a:gd name="T91" fmla="*/ 592 h 673"/>
                  <a:gd name="T92" fmla="*/ 600 w 937"/>
                  <a:gd name="T93" fmla="*/ 532 h 673"/>
                  <a:gd name="T94" fmla="*/ 604 w 937"/>
                  <a:gd name="T95" fmla="*/ 472 h 673"/>
                  <a:gd name="T96" fmla="*/ 656 w 937"/>
                  <a:gd name="T97" fmla="*/ 444 h 673"/>
                  <a:gd name="T98" fmla="*/ 688 w 937"/>
                  <a:gd name="T99" fmla="*/ 396 h 673"/>
                  <a:gd name="T100" fmla="*/ 744 w 937"/>
                  <a:gd name="T101" fmla="*/ 372 h 673"/>
                  <a:gd name="T102" fmla="*/ 792 w 937"/>
                  <a:gd name="T103" fmla="*/ 388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7" h="673">
                    <a:moveTo>
                      <a:pt x="792" y="388"/>
                    </a:moveTo>
                    <a:lnTo>
                      <a:pt x="796" y="360"/>
                    </a:lnTo>
                    <a:lnTo>
                      <a:pt x="796" y="348"/>
                    </a:lnTo>
                    <a:lnTo>
                      <a:pt x="804" y="336"/>
                    </a:lnTo>
                    <a:lnTo>
                      <a:pt x="820" y="336"/>
                    </a:lnTo>
                    <a:lnTo>
                      <a:pt x="824" y="324"/>
                    </a:lnTo>
                    <a:lnTo>
                      <a:pt x="828" y="312"/>
                    </a:lnTo>
                    <a:lnTo>
                      <a:pt x="832" y="300"/>
                    </a:lnTo>
                    <a:lnTo>
                      <a:pt x="844" y="292"/>
                    </a:lnTo>
                    <a:lnTo>
                      <a:pt x="856" y="284"/>
                    </a:lnTo>
                    <a:lnTo>
                      <a:pt x="864" y="272"/>
                    </a:lnTo>
                    <a:lnTo>
                      <a:pt x="856" y="256"/>
                    </a:lnTo>
                    <a:lnTo>
                      <a:pt x="852" y="244"/>
                    </a:lnTo>
                    <a:lnTo>
                      <a:pt x="852" y="232"/>
                    </a:lnTo>
                    <a:lnTo>
                      <a:pt x="848" y="220"/>
                    </a:lnTo>
                    <a:lnTo>
                      <a:pt x="848" y="208"/>
                    </a:lnTo>
                    <a:lnTo>
                      <a:pt x="852" y="196"/>
                    </a:lnTo>
                    <a:lnTo>
                      <a:pt x="864" y="192"/>
                    </a:lnTo>
                    <a:lnTo>
                      <a:pt x="864" y="180"/>
                    </a:lnTo>
                    <a:lnTo>
                      <a:pt x="864" y="168"/>
                    </a:lnTo>
                    <a:lnTo>
                      <a:pt x="864" y="156"/>
                    </a:lnTo>
                    <a:lnTo>
                      <a:pt x="876" y="152"/>
                    </a:lnTo>
                    <a:lnTo>
                      <a:pt x="888" y="152"/>
                    </a:lnTo>
                    <a:lnTo>
                      <a:pt x="900" y="152"/>
                    </a:lnTo>
                    <a:lnTo>
                      <a:pt x="908" y="140"/>
                    </a:lnTo>
                    <a:lnTo>
                      <a:pt x="908" y="128"/>
                    </a:lnTo>
                    <a:lnTo>
                      <a:pt x="908" y="116"/>
                    </a:lnTo>
                    <a:lnTo>
                      <a:pt x="908" y="104"/>
                    </a:lnTo>
                    <a:lnTo>
                      <a:pt x="908" y="92"/>
                    </a:lnTo>
                    <a:lnTo>
                      <a:pt x="912" y="80"/>
                    </a:lnTo>
                    <a:lnTo>
                      <a:pt x="924" y="68"/>
                    </a:lnTo>
                    <a:lnTo>
                      <a:pt x="936" y="64"/>
                    </a:lnTo>
                    <a:lnTo>
                      <a:pt x="936" y="52"/>
                    </a:lnTo>
                    <a:lnTo>
                      <a:pt x="932" y="40"/>
                    </a:lnTo>
                    <a:lnTo>
                      <a:pt x="920" y="32"/>
                    </a:lnTo>
                    <a:lnTo>
                      <a:pt x="908" y="32"/>
                    </a:lnTo>
                    <a:lnTo>
                      <a:pt x="896" y="32"/>
                    </a:lnTo>
                    <a:lnTo>
                      <a:pt x="892" y="44"/>
                    </a:lnTo>
                    <a:lnTo>
                      <a:pt x="876" y="52"/>
                    </a:lnTo>
                    <a:lnTo>
                      <a:pt x="860" y="56"/>
                    </a:lnTo>
                    <a:lnTo>
                      <a:pt x="848" y="60"/>
                    </a:lnTo>
                    <a:lnTo>
                      <a:pt x="836" y="60"/>
                    </a:lnTo>
                    <a:lnTo>
                      <a:pt x="832" y="72"/>
                    </a:lnTo>
                    <a:lnTo>
                      <a:pt x="828" y="84"/>
                    </a:lnTo>
                    <a:lnTo>
                      <a:pt x="828" y="96"/>
                    </a:lnTo>
                    <a:lnTo>
                      <a:pt x="816" y="96"/>
                    </a:lnTo>
                    <a:lnTo>
                      <a:pt x="804" y="96"/>
                    </a:lnTo>
                    <a:lnTo>
                      <a:pt x="792" y="88"/>
                    </a:lnTo>
                    <a:lnTo>
                      <a:pt x="788" y="76"/>
                    </a:lnTo>
                    <a:lnTo>
                      <a:pt x="780" y="64"/>
                    </a:lnTo>
                    <a:lnTo>
                      <a:pt x="764" y="52"/>
                    </a:lnTo>
                    <a:lnTo>
                      <a:pt x="756" y="64"/>
                    </a:lnTo>
                    <a:lnTo>
                      <a:pt x="748" y="76"/>
                    </a:lnTo>
                    <a:lnTo>
                      <a:pt x="736" y="76"/>
                    </a:lnTo>
                    <a:lnTo>
                      <a:pt x="724" y="76"/>
                    </a:lnTo>
                    <a:lnTo>
                      <a:pt x="712" y="76"/>
                    </a:lnTo>
                    <a:lnTo>
                      <a:pt x="700" y="76"/>
                    </a:lnTo>
                    <a:lnTo>
                      <a:pt x="688" y="80"/>
                    </a:lnTo>
                    <a:lnTo>
                      <a:pt x="684" y="92"/>
                    </a:lnTo>
                    <a:lnTo>
                      <a:pt x="684" y="104"/>
                    </a:lnTo>
                    <a:lnTo>
                      <a:pt x="684" y="116"/>
                    </a:lnTo>
                    <a:lnTo>
                      <a:pt x="684" y="128"/>
                    </a:lnTo>
                    <a:lnTo>
                      <a:pt x="672" y="136"/>
                    </a:lnTo>
                    <a:lnTo>
                      <a:pt x="660" y="140"/>
                    </a:lnTo>
                    <a:lnTo>
                      <a:pt x="644" y="140"/>
                    </a:lnTo>
                    <a:lnTo>
                      <a:pt x="632" y="140"/>
                    </a:lnTo>
                    <a:lnTo>
                      <a:pt x="620" y="136"/>
                    </a:lnTo>
                    <a:lnTo>
                      <a:pt x="612" y="124"/>
                    </a:lnTo>
                    <a:lnTo>
                      <a:pt x="596" y="112"/>
                    </a:lnTo>
                    <a:lnTo>
                      <a:pt x="596" y="124"/>
                    </a:lnTo>
                    <a:lnTo>
                      <a:pt x="596" y="136"/>
                    </a:lnTo>
                    <a:lnTo>
                      <a:pt x="596" y="148"/>
                    </a:lnTo>
                    <a:lnTo>
                      <a:pt x="596" y="164"/>
                    </a:lnTo>
                    <a:lnTo>
                      <a:pt x="584" y="172"/>
                    </a:lnTo>
                    <a:lnTo>
                      <a:pt x="572" y="172"/>
                    </a:lnTo>
                    <a:lnTo>
                      <a:pt x="560" y="168"/>
                    </a:lnTo>
                    <a:lnTo>
                      <a:pt x="548" y="164"/>
                    </a:lnTo>
                    <a:lnTo>
                      <a:pt x="536" y="156"/>
                    </a:lnTo>
                    <a:lnTo>
                      <a:pt x="524" y="152"/>
                    </a:lnTo>
                    <a:lnTo>
                      <a:pt x="512" y="152"/>
                    </a:lnTo>
                    <a:lnTo>
                      <a:pt x="508" y="164"/>
                    </a:lnTo>
                    <a:lnTo>
                      <a:pt x="500" y="176"/>
                    </a:lnTo>
                    <a:lnTo>
                      <a:pt x="488" y="184"/>
                    </a:lnTo>
                    <a:lnTo>
                      <a:pt x="468" y="184"/>
                    </a:lnTo>
                    <a:lnTo>
                      <a:pt x="456" y="180"/>
                    </a:lnTo>
                    <a:lnTo>
                      <a:pt x="452" y="168"/>
                    </a:lnTo>
                    <a:lnTo>
                      <a:pt x="440" y="160"/>
                    </a:lnTo>
                    <a:lnTo>
                      <a:pt x="428" y="160"/>
                    </a:lnTo>
                    <a:lnTo>
                      <a:pt x="428" y="172"/>
                    </a:lnTo>
                    <a:lnTo>
                      <a:pt x="424" y="184"/>
                    </a:lnTo>
                    <a:lnTo>
                      <a:pt x="412" y="188"/>
                    </a:lnTo>
                    <a:lnTo>
                      <a:pt x="396" y="188"/>
                    </a:lnTo>
                    <a:lnTo>
                      <a:pt x="384" y="184"/>
                    </a:lnTo>
                    <a:lnTo>
                      <a:pt x="372" y="172"/>
                    </a:lnTo>
                    <a:lnTo>
                      <a:pt x="372" y="160"/>
                    </a:lnTo>
                    <a:lnTo>
                      <a:pt x="368" y="148"/>
                    </a:lnTo>
                    <a:lnTo>
                      <a:pt x="356" y="144"/>
                    </a:lnTo>
                    <a:lnTo>
                      <a:pt x="344" y="144"/>
                    </a:lnTo>
                    <a:lnTo>
                      <a:pt x="332" y="136"/>
                    </a:lnTo>
                    <a:lnTo>
                      <a:pt x="324" y="124"/>
                    </a:lnTo>
                    <a:lnTo>
                      <a:pt x="312" y="120"/>
                    </a:lnTo>
                    <a:lnTo>
                      <a:pt x="300" y="112"/>
                    </a:lnTo>
                    <a:lnTo>
                      <a:pt x="288" y="124"/>
                    </a:lnTo>
                    <a:lnTo>
                      <a:pt x="276" y="124"/>
                    </a:lnTo>
                    <a:lnTo>
                      <a:pt x="264" y="128"/>
                    </a:lnTo>
                    <a:lnTo>
                      <a:pt x="252" y="128"/>
                    </a:lnTo>
                    <a:lnTo>
                      <a:pt x="240" y="124"/>
                    </a:lnTo>
                    <a:lnTo>
                      <a:pt x="232" y="112"/>
                    </a:lnTo>
                    <a:lnTo>
                      <a:pt x="220" y="108"/>
                    </a:lnTo>
                    <a:lnTo>
                      <a:pt x="208" y="100"/>
                    </a:lnTo>
                    <a:lnTo>
                      <a:pt x="196" y="96"/>
                    </a:lnTo>
                    <a:lnTo>
                      <a:pt x="192" y="84"/>
                    </a:lnTo>
                    <a:lnTo>
                      <a:pt x="188" y="72"/>
                    </a:lnTo>
                    <a:lnTo>
                      <a:pt x="196" y="60"/>
                    </a:lnTo>
                    <a:lnTo>
                      <a:pt x="200" y="48"/>
                    </a:lnTo>
                    <a:lnTo>
                      <a:pt x="200" y="36"/>
                    </a:lnTo>
                    <a:lnTo>
                      <a:pt x="184" y="28"/>
                    </a:lnTo>
                    <a:lnTo>
                      <a:pt x="168" y="24"/>
                    </a:lnTo>
                    <a:lnTo>
                      <a:pt x="148" y="24"/>
                    </a:lnTo>
                    <a:lnTo>
                      <a:pt x="136" y="20"/>
                    </a:lnTo>
                    <a:lnTo>
                      <a:pt x="136" y="8"/>
                    </a:lnTo>
                    <a:lnTo>
                      <a:pt x="124" y="0"/>
                    </a:lnTo>
                    <a:lnTo>
                      <a:pt x="112" y="0"/>
                    </a:lnTo>
                    <a:lnTo>
                      <a:pt x="108" y="12"/>
                    </a:lnTo>
                    <a:lnTo>
                      <a:pt x="112" y="24"/>
                    </a:lnTo>
                    <a:lnTo>
                      <a:pt x="112" y="36"/>
                    </a:lnTo>
                    <a:lnTo>
                      <a:pt x="100" y="44"/>
                    </a:lnTo>
                    <a:lnTo>
                      <a:pt x="92" y="32"/>
                    </a:lnTo>
                    <a:lnTo>
                      <a:pt x="80" y="28"/>
                    </a:lnTo>
                    <a:lnTo>
                      <a:pt x="68" y="28"/>
                    </a:lnTo>
                    <a:lnTo>
                      <a:pt x="68" y="40"/>
                    </a:lnTo>
                    <a:lnTo>
                      <a:pt x="64" y="52"/>
                    </a:lnTo>
                    <a:lnTo>
                      <a:pt x="56" y="64"/>
                    </a:lnTo>
                    <a:lnTo>
                      <a:pt x="44" y="72"/>
                    </a:lnTo>
                    <a:lnTo>
                      <a:pt x="32" y="72"/>
                    </a:lnTo>
                    <a:lnTo>
                      <a:pt x="32" y="84"/>
                    </a:lnTo>
                    <a:lnTo>
                      <a:pt x="32" y="96"/>
                    </a:lnTo>
                    <a:lnTo>
                      <a:pt x="36" y="108"/>
                    </a:lnTo>
                    <a:lnTo>
                      <a:pt x="48" y="116"/>
                    </a:lnTo>
                    <a:lnTo>
                      <a:pt x="64" y="124"/>
                    </a:lnTo>
                    <a:lnTo>
                      <a:pt x="76" y="132"/>
                    </a:lnTo>
                    <a:lnTo>
                      <a:pt x="88" y="136"/>
                    </a:lnTo>
                    <a:lnTo>
                      <a:pt x="100" y="148"/>
                    </a:lnTo>
                    <a:lnTo>
                      <a:pt x="100" y="160"/>
                    </a:lnTo>
                    <a:lnTo>
                      <a:pt x="104" y="172"/>
                    </a:lnTo>
                    <a:lnTo>
                      <a:pt x="104" y="184"/>
                    </a:lnTo>
                    <a:lnTo>
                      <a:pt x="104" y="196"/>
                    </a:lnTo>
                    <a:lnTo>
                      <a:pt x="100" y="208"/>
                    </a:lnTo>
                    <a:lnTo>
                      <a:pt x="88" y="216"/>
                    </a:lnTo>
                    <a:lnTo>
                      <a:pt x="80" y="228"/>
                    </a:lnTo>
                    <a:lnTo>
                      <a:pt x="76" y="240"/>
                    </a:lnTo>
                    <a:lnTo>
                      <a:pt x="72" y="252"/>
                    </a:lnTo>
                    <a:lnTo>
                      <a:pt x="72" y="264"/>
                    </a:lnTo>
                    <a:lnTo>
                      <a:pt x="72" y="276"/>
                    </a:lnTo>
                    <a:lnTo>
                      <a:pt x="72" y="288"/>
                    </a:lnTo>
                    <a:lnTo>
                      <a:pt x="64" y="300"/>
                    </a:lnTo>
                    <a:lnTo>
                      <a:pt x="52" y="308"/>
                    </a:lnTo>
                    <a:lnTo>
                      <a:pt x="36" y="316"/>
                    </a:lnTo>
                    <a:lnTo>
                      <a:pt x="28" y="328"/>
                    </a:lnTo>
                    <a:lnTo>
                      <a:pt x="20" y="340"/>
                    </a:lnTo>
                    <a:lnTo>
                      <a:pt x="12" y="352"/>
                    </a:lnTo>
                    <a:lnTo>
                      <a:pt x="4" y="368"/>
                    </a:lnTo>
                    <a:lnTo>
                      <a:pt x="4" y="380"/>
                    </a:lnTo>
                    <a:lnTo>
                      <a:pt x="0" y="392"/>
                    </a:lnTo>
                    <a:lnTo>
                      <a:pt x="0" y="408"/>
                    </a:lnTo>
                    <a:lnTo>
                      <a:pt x="0" y="424"/>
                    </a:lnTo>
                    <a:lnTo>
                      <a:pt x="0" y="436"/>
                    </a:lnTo>
                    <a:lnTo>
                      <a:pt x="0" y="448"/>
                    </a:lnTo>
                    <a:lnTo>
                      <a:pt x="0" y="460"/>
                    </a:lnTo>
                    <a:lnTo>
                      <a:pt x="16" y="472"/>
                    </a:lnTo>
                    <a:lnTo>
                      <a:pt x="28" y="472"/>
                    </a:lnTo>
                    <a:lnTo>
                      <a:pt x="32" y="484"/>
                    </a:lnTo>
                    <a:lnTo>
                      <a:pt x="36" y="496"/>
                    </a:lnTo>
                    <a:lnTo>
                      <a:pt x="44" y="508"/>
                    </a:lnTo>
                    <a:lnTo>
                      <a:pt x="52" y="520"/>
                    </a:lnTo>
                    <a:lnTo>
                      <a:pt x="64" y="528"/>
                    </a:lnTo>
                    <a:lnTo>
                      <a:pt x="84" y="536"/>
                    </a:lnTo>
                    <a:lnTo>
                      <a:pt x="96" y="540"/>
                    </a:lnTo>
                    <a:lnTo>
                      <a:pt x="108" y="548"/>
                    </a:lnTo>
                    <a:lnTo>
                      <a:pt x="120" y="548"/>
                    </a:lnTo>
                    <a:lnTo>
                      <a:pt x="132" y="548"/>
                    </a:lnTo>
                    <a:lnTo>
                      <a:pt x="144" y="548"/>
                    </a:lnTo>
                    <a:lnTo>
                      <a:pt x="156" y="556"/>
                    </a:lnTo>
                    <a:lnTo>
                      <a:pt x="160" y="568"/>
                    </a:lnTo>
                    <a:lnTo>
                      <a:pt x="176" y="580"/>
                    </a:lnTo>
                    <a:lnTo>
                      <a:pt x="184" y="592"/>
                    </a:lnTo>
                    <a:lnTo>
                      <a:pt x="196" y="596"/>
                    </a:lnTo>
                    <a:lnTo>
                      <a:pt x="208" y="600"/>
                    </a:lnTo>
                    <a:lnTo>
                      <a:pt x="220" y="604"/>
                    </a:lnTo>
                    <a:lnTo>
                      <a:pt x="232" y="604"/>
                    </a:lnTo>
                    <a:lnTo>
                      <a:pt x="244" y="608"/>
                    </a:lnTo>
                    <a:lnTo>
                      <a:pt x="248" y="620"/>
                    </a:lnTo>
                    <a:lnTo>
                      <a:pt x="252" y="632"/>
                    </a:lnTo>
                    <a:lnTo>
                      <a:pt x="264" y="636"/>
                    </a:lnTo>
                    <a:lnTo>
                      <a:pt x="276" y="636"/>
                    </a:lnTo>
                    <a:lnTo>
                      <a:pt x="288" y="632"/>
                    </a:lnTo>
                    <a:lnTo>
                      <a:pt x="300" y="624"/>
                    </a:lnTo>
                    <a:lnTo>
                      <a:pt x="312" y="624"/>
                    </a:lnTo>
                    <a:lnTo>
                      <a:pt x="320" y="636"/>
                    </a:lnTo>
                    <a:lnTo>
                      <a:pt x="332" y="644"/>
                    </a:lnTo>
                    <a:lnTo>
                      <a:pt x="344" y="652"/>
                    </a:lnTo>
                    <a:lnTo>
                      <a:pt x="356" y="656"/>
                    </a:lnTo>
                    <a:lnTo>
                      <a:pt x="372" y="668"/>
                    </a:lnTo>
                    <a:lnTo>
                      <a:pt x="384" y="672"/>
                    </a:lnTo>
                    <a:lnTo>
                      <a:pt x="396" y="672"/>
                    </a:lnTo>
                    <a:lnTo>
                      <a:pt x="408" y="672"/>
                    </a:lnTo>
                    <a:lnTo>
                      <a:pt x="420" y="672"/>
                    </a:lnTo>
                    <a:lnTo>
                      <a:pt x="432" y="672"/>
                    </a:lnTo>
                    <a:lnTo>
                      <a:pt x="444" y="664"/>
                    </a:lnTo>
                    <a:lnTo>
                      <a:pt x="448" y="652"/>
                    </a:lnTo>
                    <a:lnTo>
                      <a:pt x="460" y="644"/>
                    </a:lnTo>
                    <a:lnTo>
                      <a:pt x="472" y="640"/>
                    </a:lnTo>
                    <a:lnTo>
                      <a:pt x="480" y="628"/>
                    </a:lnTo>
                    <a:lnTo>
                      <a:pt x="484" y="616"/>
                    </a:lnTo>
                    <a:lnTo>
                      <a:pt x="488" y="604"/>
                    </a:lnTo>
                    <a:lnTo>
                      <a:pt x="492" y="592"/>
                    </a:lnTo>
                    <a:lnTo>
                      <a:pt x="504" y="580"/>
                    </a:lnTo>
                    <a:lnTo>
                      <a:pt x="512" y="568"/>
                    </a:lnTo>
                    <a:lnTo>
                      <a:pt x="524" y="560"/>
                    </a:lnTo>
                    <a:lnTo>
                      <a:pt x="536" y="560"/>
                    </a:lnTo>
                    <a:lnTo>
                      <a:pt x="544" y="572"/>
                    </a:lnTo>
                    <a:lnTo>
                      <a:pt x="544" y="584"/>
                    </a:lnTo>
                    <a:lnTo>
                      <a:pt x="536" y="596"/>
                    </a:lnTo>
                    <a:lnTo>
                      <a:pt x="528" y="608"/>
                    </a:lnTo>
                    <a:lnTo>
                      <a:pt x="536" y="620"/>
                    </a:lnTo>
                    <a:lnTo>
                      <a:pt x="548" y="620"/>
                    </a:lnTo>
                    <a:lnTo>
                      <a:pt x="560" y="620"/>
                    </a:lnTo>
                    <a:lnTo>
                      <a:pt x="572" y="616"/>
                    </a:lnTo>
                    <a:lnTo>
                      <a:pt x="580" y="604"/>
                    </a:lnTo>
                    <a:lnTo>
                      <a:pt x="588" y="592"/>
                    </a:lnTo>
                    <a:lnTo>
                      <a:pt x="596" y="580"/>
                    </a:lnTo>
                    <a:lnTo>
                      <a:pt x="600" y="568"/>
                    </a:lnTo>
                    <a:lnTo>
                      <a:pt x="600" y="556"/>
                    </a:lnTo>
                    <a:lnTo>
                      <a:pt x="600" y="544"/>
                    </a:lnTo>
                    <a:lnTo>
                      <a:pt x="600" y="532"/>
                    </a:lnTo>
                    <a:lnTo>
                      <a:pt x="596" y="520"/>
                    </a:lnTo>
                    <a:lnTo>
                      <a:pt x="592" y="508"/>
                    </a:lnTo>
                    <a:lnTo>
                      <a:pt x="592" y="496"/>
                    </a:lnTo>
                    <a:lnTo>
                      <a:pt x="600" y="484"/>
                    </a:lnTo>
                    <a:lnTo>
                      <a:pt x="604" y="472"/>
                    </a:lnTo>
                    <a:lnTo>
                      <a:pt x="616" y="464"/>
                    </a:lnTo>
                    <a:lnTo>
                      <a:pt x="628" y="464"/>
                    </a:lnTo>
                    <a:lnTo>
                      <a:pt x="640" y="460"/>
                    </a:lnTo>
                    <a:lnTo>
                      <a:pt x="652" y="456"/>
                    </a:lnTo>
                    <a:lnTo>
                      <a:pt x="656" y="444"/>
                    </a:lnTo>
                    <a:lnTo>
                      <a:pt x="660" y="432"/>
                    </a:lnTo>
                    <a:lnTo>
                      <a:pt x="668" y="420"/>
                    </a:lnTo>
                    <a:lnTo>
                      <a:pt x="676" y="408"/>
                    </a:lnTo>
                    <a:lnTo>
                      <a:pt x="676" y="396"/>
                    </a:lnTo>
                    <a:lnTo>
                      <a:pt x="688" y="396"/>
                    </a:lnTo>
                    <a:lnTo>
                      <a:pt x="700" y="392"/>
                    </a:lnTo>
                    <a:lnTo>
                      <a:pt x="712" y="388"/>
                    </a:lnTo>
                    <a:lnTo>
                      <a:pt x="720" y="376"/>
                    </a:lnTo>
                    <a:lnTo>
                      <a:pt x="732" y="372"/>
                    </a:lnTo>
                    <a:lnTo>
                      <a:pt x="744" y="372"/>
                    </a:lnTo>
                    <a:lnTo>
                      <a:pt x="756" y="372"/>
                    </a:lnTo>
                    <a:lnTo>
                      <a:pt x="768" y="372"/>
                    </a:lnTo>
                    <a:lnTo>
                      <a:pt x="780" y="372"/>
                    </a:lnTo>
                    <a:lnTo>
                      <a:pt x="792" y="388"/>
                    </a:lnTo>
                    <a:lnTo>
                      <a:pt x="792" y="388"/>
                    </a:lnTo>
                  </a:path>
                </a:pathLst>
              </a:custGeom>
              <a:solidFill>
                <a:srgbClr val="007363"/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2" name="Freeform 291"/>
              <p:cNvSpPr>
                <a:spLocks noChangeAspect="1"/>
              </p:cNvSpPr>
              <p:nvPr/>
            </p:nvSpPr>
            <p:spPr bwMode="auto">
              <a:xfrm>
                <a:off x="4737500" y="2479625"/>
                <a:ext cx="315745" cy="256705"/>
              </a:xfrm>
              <a:custGeom>
                <a:avLst/>
                <a:gdLst>
                  <a:gd name="T0" fmla="*/ 248 w 301"/>
                  <a:gd name="T1" fmla="*/ 0 h 257"/>
                  <a:gd name="T2" fmla="*/ 228 w 301"/>
                  <a:gd name="T3" fmla="*/ 20 h 257"/>
                  <a:gd name="T4" fmla="*/ 204 w 301"/>
                  <a:gd name="T5" fmla="*/ 40 h 257"/>
                  <a:gd name="T6" fmla="*/ 180 w 301"/>
                  <a:gd name="T7" fmla="*/ 52 h 257"/>
                  <a:gd name="T8" fmla="*/ 160 w 301"/>
                  <a:gd name="T9" fmla="*/ 68 h 257"/>
                  <a:gd name="T10" fmla="*/ 136 w 301"/>
                  <a:gd name="T11" fmla="*/ 64 h 257"/>
                  <a:gd name="T12" fmla="*/ 112 w 301"/>
                  <a:gd name="T13" fmla="*/ 60 h 257"/>
                  <a:gd name="T14" fmla="*/ 84 w 301"/>
                  <a:gd name="T15" fmla="*/ 56 h 257"/>
                  <a:gd name="T16" fmla="*/ 60 w 301"/>
                  <a:gd name="T17" fmla="*/ 56 h 257"/>
                  <a:gd name="T18" fmla="*/ 44 w 301"/>
                  <a:gd name="T19" fmla="*/ 80 h 257"/>
                  <a:gd name="T20" fmla="*/ 40 w 301"/>
                  <a:gd name="T21" fmla="*/ 104 h 257"/>
                  <a:gd name="T22" fmla="*/ 24 w 301"/>
                  <a:gd name="T23" fmla="*/ 128 h 257"/>
                  <a:gd name="T24" fmla="*/ 8 w 301"/>
                  <a:gd name="T25" fmla="*/ 152 h 257"/>
                  <a:gd name="T26" fmla="*/ 0 w 301"/>
                  <a:gd name="T27" fmla="*/ 176 h 257"/>
                  <a:gd name="T28" fmla="*/ 4 w 301"/>
                  <a:gd name="T29" fmla="*/ 200 h 257"/>
                  <a:gd name="T30" fmla="*/ 8 w 301"/>
                  <a:gd name="T31" fmla="*/ 224 h 257"/>
                  <a:gd name="T32" fmla="*/ 32 w 301"/>
                  <a:gd name="T33" fmla="*/ 232 h 257"/>
                  <a:gd name="T34" fmla="*/ 56 w 301"/>
                  <a:gd name="T35" fmla="*/ 232 h 257"/>
                  <a:gd name="T36" fmla="*/ 80 w 301"/>
                  <a:gd name="T37" fmla="*/ 236 h 257"/>
                  <a:gd name="T38" fmla="*/ 104 w 301"/>
                  <a:gd name="T39" fmla="*/ 252 h 257"/>
                  <a:gd name="T40" fmla="*/ 128 w 301"/>
                  <a:gd name="T41" fmla="*/ 248 h 257"/>
                  <a:gd name="T42" fmla="*/ 152 w 301"/>
                  <a:gd name="T43" fmla="*/ 248 h 257"/>
                  <a:gd name="T44" fmla="*/ 172 w 301"/>
                  <a:gd name="T45" fmla="*/ 232 h 257"/>
                  <a:gd name="T46" fmla="*/ 184 w 301"/>
                  <a:gd name="T47" fmla="*/ 208 h 257"/>
                  <a:gd name="T48" fmla="*/ 196 w 301"/>
                  <a:gd name="T49" fmla="*/ 184 h 257"/>
                  <a:gd name="T50" fmla="*/ 208 w 301"/>
                  <a:gd name="T51" fmla="*/ 160 h 257"/>
                  <a:gd name="T52" fmla="*/ 224 w 301"/>
                  <a:gd name="T53" fmla="*/ 136 h 257"/>
                  <a:gd name="T54" fmla="*/ 248 w 301"/>
                  <a:gd name="T55" fmla="*/ 128 h 257"/>
                  <a:gd name="T56" fmla="*/ 256 w 301"/>
                  <a:gd name="T57" fmla="*/ 104 h 257"/>
                  <a:gd name="T58" fmla="*/ 276 w 301"/>
                  <a:gd name="T59" fmla="*/ 84 h 257"/>
                  <a:gd name="T60" fmla="*/ 292 w 301"/>
                  <a:gd name="T61" fmla="*/ 64 h 257"/>
                  <a:gd name="T62" fmla="*/ 288 w 301"/>
                  <a:gd name="T63" fmla="*/ 48 h 257"/>
                  <a:gd name="T64" fmla="*/ 268 w 301"/>
                  <a:gd name="T65" fmla="*/ 32 h 257"/>
                  <a:gd name="T66" fmla="*/ 252 w 301"/>
                  <a:gd name="T67" fmla="*/ 12 h 257"/>
                  <a:gd name="T68" fmla="*/ 232 w 301"/>
                  <a:gd name="T69" fmla="*/ 2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1" h="257">
                    <a:moveTo>
                      <a:pt x="216" y="40"/>
                    </a:moveTo>
                    <a:lnTo>
                      <a:pt x="248" y="0"/>
                    </a:lnTo>
                    <a:lnTo>
                      <a:pt x="236" y="8"/>
                    </a:lnTo>
                    <a:lnTo>
                      <a:pt x="228" y="20"/>
                    </a:lnTo>
                    <a:lnTo>
                      <a:pt x="216" y="32"/>
                    </a:lnTo>
                    <a:lnTo>
                      <a:pt x="204" y="40"/>
                    </a:lnTo>
                    <a:lnTo>
                      <a:pt x="192" y="44"/>
                    </a:lnTo>
                    <a:lnTo>
                      <a:pt x="180" y="52"/>
                    </a:lnTo>
                    <a:lnTo>
                      <a:pt x="172" y="64"/>
                    </a:lnTo>
                    <a:lnTo>
                      <a:pt x="160" y="68"/>
                    </a:lnTo>
                    <a:lnTo>
                      <a:pt x="148" y="64"/>
                    </a:lnTo>
                    <a:lnTo>
                      <a:pt x="136" y="64"/>
                    </a:lnTo>
                    <a:lnTo>
                      <a:pt x="124" y="60"/>
                    </a:lnTo>
                    <a:lnTo>
                      <a:pt x="112" y="60"/>
                    </a:lnTo>
                    <a:lnTo>
                      <a:pt x="96" y="56"/>
                    </a:lnTo>
                    <a:lnTo>
                      <a:pt x="84" y="56"/>
                    </a:lnTo>
                    <a:lnTo>
                      <a:pt x="72" y="56"/>
                    </a:lnTo>
                    <a:lnTo>
                      <a:pt x="60" y="56"/>
                    </a:lnTo>
                    <a:lnTo>
                      <a:pt x="52" y="68"/>
                    </a:lnTo>
                    <a:lnTo>
                      <a:pt x="44" y="80"/>
                    </a:lnTo>
                    <a:lnTo>
                      <a:pt x="40" y="92"/>
                    </a:lnTo>
                    <a:lnTo>
                      <a:pt x="40" y="104"/>
                    </a:lnTo>
                    <a:lnTo>
                      <a:pt x="32" y="116"/>
                    </a:lnTo>
                    <a:lnTo>
                      <a:pt x="24" y="128"/>
                    </a:lnTo>
                    <a:lnTo>
                      <a:pt x="16" y="140"/>
                    </a:lnTo>
                    <a:lnTo>
                      <a:pt x="8" y="152"/>
                    </a:lnTo>
                    <a:lnTo>
                      <a:pt x="4" y="164"/>
                    </a:lnTo>
                    <a:lnTo>
                      <a:pt x="0" y="176"/>
                    </a:lnTo>
                    <a:lnTo>
                      <a:pt x="0" y="188"/>
                    </a:lnTo>
                    <a:lnTo>
                      <a:pt x="4" y="200"/>
                    </a:lnTo>
                    <a:lnTo>
                      <a:pt x="8" y="212"/>
                    </a:lnTo>
                    <a:lnTo>
                      <a:pt x="8" y="224"/>
                    </a:lnTo>
                    <a:lnTo>
                      <a:pt x="20" y="232"/>
                    </a:lnTo>
                    <a:lnTo>
                      <a:pt x="32" y="232"/>
                    </a:lnTo>
                    <a:lnTo>
                      <a:pt x="44" y="232"/>
                    </a:lnTo>
                    <a:lnTo>
                      <a:pt x="56" y="232"/>
                    </a:lnTo>
                    <a:lnTo>
                      <a:pt x="68" y="232"/>
                    </a:lnTo>
                    <a:lnTo>
                      <a:pt x="80" y="236"/>
                    </a:lnTo>
                    <a:lnTo>
                      <a:pt x="92" y="244"/>
                    </a:lnTo>
                    <a:lnTo>
                      <a:pt x="104" y="252"/>
                    </a:lnTo>
                    <a:lnTo>
                      <a:pt x="116" y="256"/>
                    </a:lnTo>
                    <a:lnTo>
                      <a:pt x="128" y="248"/>
                    </a:lnTo>
                    <a:lnTo>
                      <a:pt x="140" y="248"/>
                    </a:lnTo>
                    <a:lnTo>
                      <a:pt x="152" y="248"/>
                    </a:lnTo>
                    <a:lnTo>
                      <a:pt x="164" y="244"/>
                    </a:lnTo>
                    <a:lnTo>
                      <a:pt x="172" y="232"/>
                    </a:lnTo>
                    <a:lnTo>
                      <a:pt x="176" y="220"/>
                    </a:lnTo>
                    <a:lnTo>
                      <a:pt x="184" y="208"/>
                    </a:lnTo>
                    <a:lnTo>
                      <a:pt x="192" y="196"/>
                    </a:lnTo>
                    <a:lnTo>
                      <a:pt x="196" y="184"/>
                    </a:lnTo>
                    <a:lnTo>
                      <a:pt x="200" y="172"/>
                    </a:lnTo>
                    <a:lnTo>
                      <a:pt x="208" y="160"/>
                    </a:lnTo>
                    <a:lnTo>
                      <a:pt x="216" y="148"/>
                    </a:lnTo>
                    <a:lnTo>
                      <a:pt x="224" y="136"/>
                    </a:lnTo>
                    <a:lnTo>
                      <a:pt x="236" y="132"/>
                    </a:lnTo>
                    <a:lnTo>
                      <a:pt x="248" y="128"/>
                    </a:lnTo>
                    <a:lnTo>
                      <a:pt x="252" y="116"/>
                    </a:lnTo>
                    <a:lnTo>
                      <a:pt x="256" y="104"/>
                    </a:lnTo>
                    <a:lnTo>
                      <a:pt x="264" y="92"/>
                    </a:lnTo>
                    <a:lnTo>
                      <a:pt x="276" y="84"/>
                    </a:lnTo>
                    <a:lnTo>
                      <a:pt x="288" y="76"/>
                    </a:lnTo>
                    <a:lnTo>
                      <a:pt x="292" y="64"/>
                    </a:lnTo>
                    <a:lnTo>
                      <a:pt x="300" y="52"/>
                    </a:lnTo>
                    <a:lnTo>
                      <a:pt x="288" y="48"/>
                    </a:lnTo>
                    <a:lnTo>
                      <a:pt x="276" y="44"/>
                    </a:lnTo>
                    <a:lnTo>
                      <a:pt x="268" y="32"/>
                    </a:lnTo>
                    <a:lnTo>
                      <a:pt x="264" y="20"/>
                    </a:lnTo>
                    <a:lnTo>
                      <a:pt x="252" y="12"/>
                    </a:lnTo>
                    <a:lnTo>
                      <a:pt x="240" y="8"/>
                    </a:lnTo>
                    <a:lnTo>
                      <a:pt x="232" y="20"/>
                    </a:lnTo>
                  </a:path>
                </a:pathLst>
              </a:custGeom>
              <a:solidFill>
                <a:srgbClr val="007363"/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" name="Freeform 292"/>
              <p:cNvSpPr>
                <a:spLocks noChangeAspect="1"/>
              </p:cNvSpPr>
              <p:nvPr/>
            </p:nvSpPr>
            <p:spPr bwMode="auto">
              <a:xfrm>
                <a:off x="4414052" y="2456522"/>
                <a:ext cx="387623" cy="225900"/>
              </a:xfrm>
              <a:custGeom>
                <a:avLst/>
                <a:gdLst>
                  <a:gd name="T0" fmla="*/ 364 w 373"/>
                  <a:gd name="T1" fmla="*/ 72 h 225"/>
                  <a:gd name="T2" fmla="*/ 340 w 373"/>
                  <a:gd name="T3" fmla="*/ 68 h 225"/>
                  <a:gd name="T4" fmla="*/ 312 w 373"/>
                  <a:gd name="T5" fmla="*/ 44 h 225"/>
                  <a:gd name="T6" fmla="*/ 288 w 373"/>
                  <a:gd name="T7" fmla="*/ 36 h 225"/>
                  <a:gd name="T8" fmla="*/ 264 w 373"/>
                  <a:gd name="T9" fmla="*/ 24 h 225"/>
                  <a:gd name="T10" fmla="*/ 240 w 373"/>
                  <a:gd name="T11" fmla="*/ 24 h 225"/>
                  <a:gd name="T12" fmla="*/ 220 w 373"/>
                  <a:gd name="T13" fmla="*/ 12 h 225"/>
                  <a:gd name="T14" fmla="*/ 192 w 373"/>
                  <a:gd name="T15" fmla="*/ 4 h 225"/>
                  <a:gd name="T16" fmla="*/ 168 w 373"/>
                  <a:gd name="T17" fmla="*/ 20 h 225"/>
                  <a:gd name="T18" fmla="*/ 156 w 373"/>
                  <a:gd name="T19" fmla="*/ 44 h 225"/>
                  <a:gd name="T20" fmla="*/ 140 w 373"/>
                  <a:gd name="T21" fmla="*/ 64 h 225"/>
                  <a:gd name="T22" fmla="*/ 96 w 373"/>
                  <a:gd name="T23" fmla="*/ 112 h 225"/>
                  <a:gd name="T24" fmla="*/ 96 w 373"/>
                  <a:gd name="T25" fmla="*/ 112 h 225"/>
                  <a:gd name="T26" fmla="*/ 144 w 373"/>
                  <a:gd name="T27" fmla="*/ 64 h 225"/>
                  <a:gd name="T28" fmla="*/ 96 w 373"/>
                  <a:gd name="T29" fmla="*/ 112 h 225"/>
                  <a:gd name="T30" fmla="*/ 0 w 373"/>
                  <a:gd name="T31" fmla="*/ 160 h 225"/>
                  <a:gd name="T32" fmla="*/ 128 w 373"/>
                  <a:gd name="T33" fmla="*/ 176 h 225"/>
                  <a:gd name="T34" fmla="*/ 152 w 373"/>
                  <a:gd name="T35" fmla="*/ 172 h 225"/>
                  <a:gd name="T36" fmla="*/ 176 w 373"/>
                  <a:gd name="T37" fmla="*/ 176 h 225"/>
                  <a:gd name="T38" fmla="*/ 192 w 373"/>
                  <a:gd name="T39" fmla="*/ 156 h 225"/>
                  <a:gd name="T40" fmla="*/ 212 w 373"/>
                  <a:gd name="T41" fmla="*/ 164 h 225"/>
                  <a:gd name="T42" fmla="*/ 208 w 373"/>
                  <a:gd name="T43" fmla="*/ 188 h 225"/>
                  <a:gd name="T44" fmla="*/ 204 w 373"/>
                  <a:gd name="T45" fmla="*/ 212 h 225"/>
                  <a:gd name="T46" fmla="*/ 232 w 373"/>
                  <a:gd name="T47" fmla="*/ 224 h 225"/>
                  <a:gd name="T48" fmla="*/ 256 w 373"/>
                  <a:gd name="T49" fmla="*/ 224 h 225"/>
                  <a:gd name="T50" fmla="*/ 280 w 373"/>
                  <a:gd name="T51" fmla="*/ 224 h 225"/>
                  <a:gd name="T52" fmla="*/ 300 w 373"/>
                  <a:gd name="T53" fmla="*/ 208 h 225"/>
                  <a:gd name="T54" fmla="*/ 316 w 373"/>
                  <a:gd name="T55" fmla="*/ 196 h 225"/>
                  <a:gd name="T56" fmla="*/ 324 w 373"/>
                  <a:gd name="T57" fmla="*/ 172 h 225"/>
                  <a:gd name="T58" fmla="*/ 336 w 373"/>
                  <a:gd name="T59" fmla="*/ 148 h 225"/>
                  <a:gd name="T60" fmla="*/ 340 w 373"/>
                  <a:gd name="T61" fmla="*/ 124 h 225"/>
                  <a:gd name="T62" fmla="*/ 356 w 373"/>
                  <a:gd name="T63" fmla="*/ 100 h 225"/>
                  <a:gd name="T64" fmla="*/ 372 w 373"/>
                  <a:gd name="T65" fmla="*/ 80 h 225"/>
                  <a:gd name="T66" fmla="*/ 348 w 373"/>
                  <a:gd name="T67" fmla="*/ 72 h 225"/>
                  <a:gd name="T68" fmla="*/ 324 w 373"/>
                  <a:gd name="T69" fmla="*/ 56 h 225"/>
                  <a:gd name="T70" fmla="*/ 300 w 373"/>
                  <a:gd name="T71" fmla="*/ 44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3" h="225">
                    <a:moveTo>
                      <a:pt x="336" y="64"/>
                    </a:moveTo>
                    <a:lnTo>
                      <a:pt x="364" y="72"/>
                    </a:lnTo>
                    <a:lnTo>
                      <a:pt x="352" y="68"/>
                    </a:lnTo>
                    <a:lnTo>
                      <a:pt x="340" y="68"/>
                    </a:lnTo>
                    <a:lnTo>
                      <a:pt x="324" y="52"/>
                    </a:lnTo>
                    <a:lnTo>
                      <a:pt x="312" y="44"/>
                    </a:lnTo>
                    <a:lnTo>
                      <a:pt x="300" y="40"/>
                    </a:lnTo>
                    <a:lnTo>
                      <a:pt x="288" y="36"/>
                    </a:lnTo>
                    <a:lnTo>
                      <a:pt x="276" y="28"/>
                    </a:lnTo>
                    <a:lnTo>
                      <a:pt x="264" y="24"/>
                    </a:lnTo>
                    <a:lnTo>
                      <a:pt x="252" y="24"/>
                    </a:lnTo>
                    <a:lnTo>
                      <a:pt x="240" y="24"/>
                    </a:lnTo>
                    <a:lnTo>
                      <a:pt x="228" y="24"/>
                    </a:lnTo>
                    <a:lnTo>
                      <a:pt x="220" y="12"/>
                    </a:lnTo>
                    <a:lnTo>
                      <a:pt x="204" y="0"/>
                    </a:lnTo>
                    <a:lnTo>
                      <a:pt x="192" y="4"/>
                    </a:lnTo>
                    <a:lnTo>
                      <a:pt x="180" y="8"/>
                    </a:lnTo>
                    <a:lnTo>
                      <a:pt x="168" y="20"/>
                    </a:lnTo>
                    <a:lnTo>
                      <a:pt x="164" y="32"/>
                    </a:lnTo>
                    <a:lnTo>
                      <a:pt x="156" y="44"/>
                    </a:lnTo>
                    <a:lnTo>
                      <a:pt x="144" y="52"/>
                    </a:lnTo>
                    <a:lnTo>
                      <a:pt x="140" y="64"/>
                    </a:lnTo>
                    <a:lnTo>
                      <a:pt x="96" y="112"/>
                    </a:lnTo>
                    <a:lnTo>
                      <a:pt x="96" y="112"/>
                    </a:lnTo>
                    <a:lnTo>
                      <a:pt x="96" y="112"/>
                    </a:lnTo>
                    <a:lnTo>
                      <a:pt x="96" y="112"/>
                    </a:lnTo>
                    <a:lnTo>
                      <a:pt x="96" y="112"/>
                    </a:lnTo>
                    <a:lnTo>
                      <a:pt x="144" y="64"/>
                    </a:lnTo>
                    <a:lnTo>
                      <a:pt x="96" y="112"/>
                    </a:lnTo>
                    <a:lnTo>
                      <a:pt x="96" y="112"/>
                    </a:lnTo>
                    <a:lnTo>
                      <a:pt x="48" y="112"/>
                    </a:lnTo>
                    <a:lnTo>
                      <a:pt x="0" y="160"/>
                    </a:lnTo>
                    <a:lnTo>
                      <a:pt x="116" y="172"/>
                    </a:lnTo>
                    <a:lnTo>
                      <a:pt x="128" y="176"/>
                    </a:lnTo>
                    <a:lnTo>
                      <a:pt x="140" y="168"/>
                    </a:lnTo>
                    <a:lnTo>
                      <a:pt x="152" y="172"/>
                    </a:lnTo>
                    <a:lnTo>
                      <a:pt x="164" y="176"/>
                    </a:lnTo>
                    <a:lnTo>
                      <a:pt x="176" y="176"/>
                    </a:lnTo>
                    <a:lnTo>
                      <a:pt x="180" y="164"/>
                    </a:lnTo>
                    <a:lnTo>
                      <a:pt x="192" y="156"/>
                    </a:lnTo>
                    <a:lnTo>
                      <a:pt x="204" y="152"/>
                    </a:lnTo>
                    <a:lnTo>
                      <a:pt x="212" y="164"/>
                    </a:lnTo>
                    <a:lnTo>
                      <a:pt x="212" y="176"/>
                    </a:lnTo>
                    <a:lnTo>
                      <a:pt x="208" y="188"/>
                    </a:lnTo>
                    <a:lnTo>
                      <a:pt x="200" y="200"/>
                    </a:lnTo>
                    <a:lnTo>
                      <a:pt x="204" y="212"/>
                    </a:lnTo>
                    <a:lnTo>
                      <a:pt x="216" y="220"/>
                    </a:lnTo>
                    <a:lnTo>
                      <a:pt x="232" y="224"/>
                    </a:lnTo>
                    <a:lnTo>
                      <a:pt x="244" y="224"/>
                    </a:lnTo>
                    <a:lnTo>
                      <a:pt x="256" y="224"/>
                    </a:lnTo>
                    <a:lnTo>
                      <a:pt x="268" y="224"/>
                    </a:lnTo>
                    <a:lnTo>
                      <a:pt x="280" y="224"/>
                    </a:lnTo>
                    <a:lnTo>
                      <a:pt x="292" y="220"/>
                    </a:lnTo>
                    <a:lnTo>
                      <a:pt x="300" y="208"/>
                    </a:lnTo>
                    <a:lnTo>
                      <a:pt x="312" y="208"/>
                    </a:lnTo>
                    <a:lnTo>
                      <a:pt x="316" y="196"/>
                    </a:lnTo>
                    <a:lnTo>
                      <a:pt x="316" y="184"/>
                    </a:lnTo>
                    <a:lnTo>
                      <a:pt x="324" y="172"/>
                    </a:lnTo>
                    <a:lnTo>
                      <a:pt x="332" y="160"/>
                    </a:lnTo>
                    <a:lnTo>
                      <a:pt x="336" y="148"/>
                    </a:lnTo>
                    <a:lnTo>
                      <a:pt x="340" y="136"/>
                    </a:lnTo>
                    <a:lnTo>
                      <a:pt x="340" y="124"/>
                    </a:lnTo>
                    <a:lnTo>
                      <a:pt x="352" y="112"/>
                    </a:lnTo>
                    <a:lnTo>
                      <a:pt x="356" y="100"/>
                    </a:lnTo>
                    <a:lnTo>
                      <a:pt x="368" y="92"/>
                    </a:lnTo>
                    <a:lnTo>
                      <a:pt x="372" y="80"/>
                    </a:lnTo>
                    <a:lnTo>
                      <a:pt x="360" y="76"/>
                    </a:lnTo>
                    <a:lnTo>
                      <a:pt x="348" y="72"/>
                    </a:lnTo>
                    <a:lnTo>
                      <a:pt x="336" y="64"/>
                    </a:lnTo>
                    <a:lnTo>
                      <a:pt x="324" y="56"/>
                    </a:lnTo>
                    <a:lnTo>
                      <a:pt x="312" y="48"/>
                    </a:lnTo>
                    <a:lnTo>
                      <a:pt x="300" y="44"/>
                    </a:lnTo>
                    <a:lnTo>
                      <a:pt x="288" y="40"/>
                    </a:lnTo>
                  </a:path>
                </a:pathLst>
              </a:custGeom>
              <a:solidFill>
                <a:srgbClr val="007363"/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" name="Freeform 293"/>
              <p:cNvSpPr>
                <a:spLocks noChangeAspect="1"/>
              </p:cNvSpPr>
              <p:nvPr/>
            </p:nvSpPr>
            <p:spPr bwMode="auto">
              <a:xfrm>
                <a:off x="4496197" y="2602843"/>
                <a:ext cx="364520" cy="308045"/>
              </a:xfrm>
              <a:custGeom>
                <a:avLst/>
                <a:gdLst>
                  <a:gd name="T0" fmla="*/ 340 w 353"/>
                  <a:gd name="T1" fmla="*/ 132 h 305"/>
                  <a:gd name="T2" fmla="*/ 316 w 353"/>
                  <a:gd name="T3" fmla="*/ 120 h 305"/>
                  <a:gd name="T4" fmla="*/ 296 w 353"/>
                  <a:gd name="T5" fmla="*/ 108 h 305"/>
                  <a:gd name="T6" fmla="*/ 272 w 353"/>
                  <a:gd name="T7" fmla="*/ 112 h 305"/>
                  <a:gd name="T8" fmla="*/ 248 w 353"/>
                  <a:gd name="T9" fmla="*/ 116 h 305"/>
                  <a:gd name="T10" fmla="*/ 240 w 353"/>
                  <a:gd name="T11" fmla="*/ 92 h 305"/>
                  <a:gd name="T12" fmla="*/ 240 w 353"/>
                  <a:gd name="T13" fmla="*/ 68 h 305"/>
                  <a:gd name="T14" fmla="*/ 216 w 353"/>
                  <a:gd name="T15" fmla="*/ 60 h 305"/>
                  <a:gd name="T16" fmla="*/ 200 w 353"/>
                  <a:gd name="T17" fmla="*/ 76 h 305"/>
                  <a:gd name="T18" fmla="*/ 176 w 353"/>
                  <a:gd name="T19" fmla="*/ 76 h 305"/>
                  <a:gd name="T20" fmla="*/ 152 w 353"/>
                  <a:gd name="T21" fmla="*/ 80 h 305"/>
                  <a:gd name="T22" fmla="*/ 128 w 353"/>
                  <a:gd name="T23" fmla="*/ 80 h 305"/>
                  <a:gd name="T24" fmla="*/ 120 w 353"/>
                  <a:gd name="T25" fmla="*/ 56 h 305"/>
                  <a:gd name="T26" fmla="*/ 132 w 353"/>
                  <a:gd name="T27" fmla="*/ 40 h 305"/>
                  <a:gd name="T28" fmla="*/ 132 w 353"/>
                  <a:gd name="T29" fmla="*/ 16 h 305"/>
                  <a:gd name="T30" fmla="*/ 120 w 353"/>
                  <a:gd name="T31" fmla="*/ 0 h 305"/>
                  <a:gd name="T32" fmla="*/ 104 w 353"/>
                  <a:gd name="T33" fmla="*/ 12 h 305"/>
                  <a:gd name="T34" fmla="*/ 84 w 353"/>
                  <a:gd name="T35" fmla="*/ 32 h 305"/>
                  <a:gd name="T36" fmla="*/ 60 w 353"/>
                  <a:gd name="T37" fmla="*/ 32 h 305"/>
                  <a:gd name="T38" fmla="*/ 44 w 353"/>
                  <a:gd name="T39" fmla="*/ 32 h 305"/>
                  <a:gd name="T40" fmla="*/ 44 w 353"/>
                  <a:gd name="T41" fmla="*/ 56 h 305"/>
                  <a:gd name="T42" fmla="*/ 68 w 353"/>
                  <a:gd name="T43" fmla="*/ 72 h 305"/>
                  <a:gd name="T44" fmla="*/ 84 w 353"/>
                  <a:gd name="T45" fmla="*/ 92 h 305"/>
                  <a:gd name="T46" fmla="*/ 72 w 353"/>
                  <a:gd name="T47" fmla="*/ 108 h 305"/>
                  <a:gd name="T48" fmla="*/ 48 w 353"/>
                  <a:gd name="T49" fmla="*/ 116 h 305"/>
                  <a:gd name="T50" fmla="*/ 24 w 353"/>
                  <a:gd name="T51" fmla="*/ 108 h 305"/>
                  <a:gd name="T52" fmla="*/ 0 w 353"/>
                  <a:gd name="T53" fmla="*/ 108 h 305"/>
                  <a:gd name="T54" fmla="*/ 12 w 353"/>
                  <a:gd name="T55" fmla="*/ 128 h 305"/>
                  <a:gd name="T56" fmla="*/ 40 w 353"/>
                  <a:gd name="T57" fmla="*/ 128 h 305"/>
                  <a:gd name="T58" fmla="*/ 52 w 353"/>
                  <a:gd name="T59" fmla="*/ 152 h 305"/>
                  <a:gd name="T60" fmla="*/ 68 w 353"/>
                  <a:gd name="T61" fmla="*/ 172 h 305"/>
                  <a:gd name="T62" fmla="*/ 88 w 353"/>
                  <a:gd name="T63" fmla="*/ 196 h 305"/>
                  <a:gd name="T64" fmla="*/ 112 w 353"/>
                  <a:gd name="T65" fmla="*/ 216 h 305"/>
                  <a:gd name="T66" fmla="*/ 136 w 353"/>
                  <a:gd name="T67" fmla="*/ 236 h 305"/>
                  <a:gd name="T68" fmla="*/ 160 w 353"/>
                  <a:gd name="T69" fmla="*/ 252 h 305"/>
                  <a:gd name="T70" fmla="*/ 184 w 353"/>
                  <a:gd name="T71" fmla="*/ 248 h 305"/>
                  <a:gd name="T72" fmla="*/ 200 w 353"/>
                  <a:gd name="T73" fmla="*/ 260 h 305"/>
                  <a:gd name="T74" fmla="*/ 212 w 353"/>
                  <a:gd name="T75" fmla="*/ 276 h 305"/>
                  <a:gd name="T76" fmla="*/ 228 w 353"/>
                  <a:gd name="T77" fmla="*/ 292 h 305"/>
                  <a:gd name="T78" fmla="*/ 252 w 353"/>
                  <a:gd name="T79" fmla="*/ 300 h 305"/>
                  <a:gd name="T80" fmla="*/ 276 w 353"/>
                  <a:gd name="T81" fmla="*/ 304 h 305"/>
                  <a:gd name="T82" fmla="*/ 288 w 353"/>
                  <a:gd name="T83" fmla="*/ 280 h 305"/>
                  <a:gd name="T84" fmla="*/ 272 w 353"/>
                  <a:gd name="T85" fmla="*/ 264 h 305"/>
                  <a:gd name="T86" fmla="*/ 280 w 353"/>
                  <a:gd name="T87" fmla="*/ 248 h 305"/>
                  <a:gd name="T88" fmla="*/ 300 w 353"/>
                  <a:gd name="T89" fmla="*/ 236 h 305"/>
                  <a:gd name="T90" fmla="*/ 316 w 353"/>
                  <a:gd name="T91" fmla="*/ 220 h 305"/>
                  <a:gd name="T92" fmla="*/ 320 w 353"/>
                  <a:gd name="T93" fmla="*/ 196 h 305"/>
                  <a:gd name="T94" fmla="*/ 336 w 353"/>
                  <a:gd name="T95" fmla="*/ 172 h 305"/>
                  <a:gd name="T96" fmla="*/ 348 w 353"/>
                  <a:gd name="T97" fmla="*/ 148 h 305"/>
                  <a:gd name="T98" fmla="*/ 352 w 353"/>
                  <a:gd name="T99" fmla="*/ 12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3" h="305">
                    <a:moveTo>
                      <a:pt x="304" y="108"/>
                    </a:moveTo>
                    <a:lnTo>
                      <a:pt x="340" y="132"/>
                    </a:lnTo>
                    <a:lnTo>
                      <a:pt x="328" y="132"/>
                    </a:lnTo>
                    <a:lnTo>
                      <a:pt x="316" y="120"/>
                    </a:lnTo>
                    <a:lnTo>
                      <a:pt x="308" y="108"/>
                    </a:lnTo>
                    <a:lnTo>
                      <a:pt x="296" y="108"/>
                    </a:lnTo>
                    <a:lnTo>
                      <a:pt x="284" y="108"/>
                    </a:lnTo>
                    <a:lnTo>
                      <a:pt x="272" y="112"/>
                    </a:lnTo>
                    <a:lnTo>
                      <a:pt x="260" y="116"/>
                    </a:lnTo>
                    <a:lnTo>
                      <a:pt x="248" y="116"/>
                    </a:lnTo>
                    <a:lnTo>
                      <a:pt x="240" y="104"/>
                    </a:lnTo>
                    <a:lnTo>
                      <a:pt x="240" y="92"/>
                    </a:lnTo>
                    <a:lnTo>
                      <a:pt x="240" y="80"/>
                    </a:lnTo>
                    <a:lnTo>
                      <a:pt x="240" y="68"/>
                    </a:lnTo>
                    <a:lnTo>
                      <a:pt x="228" y="56"/>
                    </a:lnTo>
                    <a:lnTo>
                      <a:pt x="216" y="60"/>
                    </a:lnTo>
                    <a:lnTo>
                      <a:pt x="212" y="72"/>
                    </a:lnTo>
                    <a:lnTo>
                      <a:pt x="200" y="76"/>
                    </a:lnTo>
                    <a:lnTo>
                      <a:pt x="188" y="76"/>
                    </a:lnTo>
                    <a:lnTo>
                      <a:pt x="176" y="76"/>
                    </a:lnTo>
                    <a:lnTo>
                      <a:pt x="164" y="76"/>
                    </a:lnTo>
                    <a:lnTo>
                      <a:pt x="152" y="80"/>
                    </a:lnTo>
                    <a:lnTo>
                      <a:pt x="140" y="80"/>
                    </a:lnTo>
                    <a:lnTo>
                      <a:pt x="128" y="80"/>
                    </a:lnTo>
                    <a:lnTo>
                      <a:pt x="124" y="68"/>
                    </a:lnTo>
                    <a:lnTo>
                      <a:pt x="120" y="56"/>
                    </a:lnTo>
                    <a:lnTo>
                      <a:pt x="120" y="44"/>
                    </a:lnTo>
                    <a:lnTo>
                      <a:pt x="132" y="40"/>
                    </a:lnTo>
                    <a:lnTo>
                      <a:pt x="132" y="28"/>
                    </a:lnTo>
                    <a:lnTo>
                      <a:pt x="132" y="16"/>
                    </a:lnTo>
                    <a:lnTo>
                      <a:pt x="132" y="4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4" y="12"/>
                    </a:lnTo>
                    <a:lnTo>
                      <a:pt x="96" y="24"/>
                    </a:lnTo>
                    <a:lnTo>
                      <a:pt x="84" y="32"/>
                    </a:lnTo>
                    <a:lnTo>
                      <a:pt x="72" y="32"/>
                    </a:lnTo>
                    <a:lnTo>
                      <a:pt x="60" y="32"/>
                    </a:lnTo>
                    <a:lnTo>
                      <a:pt x="52" y="20"/>
                    </a:lnTo>
                    <a:lnTo>
                      <a:pt x="44" y="32"/>
                    </a:lnTo>
                    <a:lnTo>
                      <a:pt x="44" y="44"/>
                    </a:lnTo>
                    <a:lnTo>
                      <a:pt x="44" y="56"/>
                    </a:lnTo>
                    <a:lnTo>
                      <a:pt x="56" y="64"/>
                    </a:lnTo>
                    <a:lnTo>
                      <a:pt x="68" y="72"/>
                    </a:lnTo>
                    <a:lnTo>
                      <a:pt x="80" y="80"/>
                    </a:lnTo>
                    <a:lnTo>
                      <a:pt x="84" y="92"/>
                    </a:lnTo>
                    <a:lnTo>
                      <a:pt x="84" y="104"/>
                    </a:lnTo>
                    <a:lnTo>
                      <a:pt x="72" y="108"/>
                    </a:lnTo>
                    <a:lnTo>
                      <a:pt x="60" y="112"/>
                    </a:lnTo>
                    <a:lnTo>
                      <a:pt x="48" y="116"/>
                    </a:lnTo>
                    <a:lnTo>
                      <a:pt x="36" y="112"/>
                    </a:lnTo>
                    <a:lnTo>
                      <a:pt x="24" y="108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0" y="120"/>
                    </a:lnTo>
                    <a:lnTo>
                      <a:pt x="12" y="128"/>
                    </a:lnTo>
                    <a:lnTo>
                      <a:pt x="24" y="128"/>
                    </a:lnTo>
                    <a:lnTo>
                      <a:pt x="40" y="128"/>
                    </a:lnTo>
                    <a:lnTo>
                      <a:pt x="48" y="140"/>
                    </a:lnTo>
                    <a:lnTo>
                      <a:pt x="52" y="152"/>
                    </a:lnTo>
                    <a:lnTo>
                      <a:pt x="56" y="164"/>
                    </a:lnTo>
                    <a:lnTo>
                      <a:pt x="68" y="172"/>
                    </a:lnTo>
                    <a:lnTo>
                      <a:pt x="80" y="184"/>
                    </a:lnTo>
                    <a:lnTo>
                      <a:pt x="88" y="196"/>
                    </a:lnTo>
                    <a:lnTo>
                      <a:pt x="100" y="204"/>
                    </a:lnTo>
                    <a:lnTo>
                      <a:pt x="112" y="216"/>
                    </a:lnTo>
                    <a:lnTo>
                      <a:pt x="128" y="224"/>
                    </a:lnTo>
                    <a:lnTo>
                      <a:pt x="136" y="236"/>
                    </a:lnTo>
                    <a:lnTo>
                      <a:pt x="144" y="248"/>
                    </a:lnTo>
                    <a:lnTo>
                      <a:pt x="160" y="252"/>
                    </a:lnTo>
                    <a:lnTo>
                      <a:pt x="172" y="256"/>
                    </a:lnTo>
                    <a:lnTo>
                      <a:pt x="184" y="248"/>
                    </a:lnTo>
                    <a:lnTo>
                      <a:pt x="196" y="248"/>
                    </a:lnTo>
                    <a:lnTo>
                      <a:pt x="200" y="260"/>
                    </a:lnTo>
                    <a:lnTo>
                      <a:pt x="200" y="272"/>
                    </a:lnTo>
                    <a:lnTo>
                      <a:pt x="212" y="276"/>
                    </a:lnTo>
                    <a:lnTo>
                      <a:pt x="224" y="280"/>
                    </a:lnTo>
                    <a:lnTo>
                      <a:pt x="228" y="292"/>
                    </a:lnTo>
                    <a:lnTo>
                      <a:pt x="240" y="296"/>
                    </a:lnTo>
                    <a:lnTo>
                      <a:pt x="252" y="300"/>
                    </a:lnTo>
                    <a:lnTo>
                      <a:pt x="264" y="304"/>
                    </a:lnTo>
                    <a:lnTo>
                      <a:pt x="276" y="304"/>
                    </a:lnTo>
                    <a:lnTo>
                      <a:pt x="284" y="292"/>
                    </a:lnTo>
                    <a:lnTo>
                      <a:pt x="288" y="280"/>
                    </a:lnTo>
                    <a:lnTo>
                      <a:pt x="284" y="268"/>
                    </a:lnTo>
                    <a:lnTo>
                      <a:pt x="272" y="264"/>
                    </a:lnTo>
                    <a:lnTo>
                      <a:pt x="268" y="252"/>
                    </a:lnTo>
                    <a:lnTo>
                      <a:pt x="280" y="248"/>
                    </a:lnTo>
                    <a:lnTo>
                      <a:pt x="288" y="236"/>
                    </a:lnTo>
                    <a:lnTo>
                      <a:pt x="300" y="236"/>
                    </a:lnTo>
                    <a:lnTo>
                      <a:pt x="312" y="232"/>
                    </a:lnTo>
                    <a:lnTo>
                      <a:pt x="316" y="220"/>
                    </a:lnTo>
                    <a:lnTo>
                      <a:pt x="320" y="208"/>
                    </a:lnTo>
                    <a:lnTo>
                      <a:pt x="320" y="196"/>
                    </a:lnTo>
                    <a:lnTo>
                      <a:pt x="324" y="184"/>
                    </a:lnTo>
                    <a:lnTo>
                      <a:pt x="336" y="172"/>
                    </a:lnTo>
                    <a:lnTo>
                      <a:pt x="340" y="160"/>
                    </a:lnTo>
                    <a:lnTo>
                      <a:pt x="348" y="148"/>
                    </a:lnTo>
                    <a:lnTo>
                      <a:pt x="352" y="136"/>
                    </a:lnTo>
                    <a:lnTo>
                      <a:pt x="352" y="124"/>
                    </a:lnTo>
                  </a:path>
                </a:pathLst>
              </a:custGeom>
              <a:solidFill>
                <a:srgbClr val="007363"/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5" name="Freeform 294"/>
              <p:cNvSpPr>
                <a:spLocks noChangeAspect="1"/>
              </p:cNvSpPr>
              <p:nvPr/>
            </p:nvSpPr>
            <p:spPr bwMode="auto">
              <a:xfrm>
                <a:off x="3934014" y="2435986"/>
                <a:ext cx="628926" cy="374789"/>
              </a:xfrm>
              <a:custGeom>
                <a:avLst/>
                <a:gdLst>
                  <a:gd name="T0" fmla="*/ 576 w 605"/>
                  <a:gd name="T1" fmla="*/ 72 h 377"/>
                  <a:gd name="T2" fmla="*/ 540 w 605"/>
                  <a:gd name="T3" fmla="*/ 56 h 377"/>
                  <a:gd name="T4" fmla="*/ 500 w 605"/>
                  <a:gd name="T5" fmla="*/ 52 h 377"/>
                  <a:gd name="T6" fmla="*/ 464 w 605"/>
                  <a:gd name="T7" fmla="*/ 48 h 377"/>
                  <a:gd name="T8" fmla="*/ 460 w 605"/>
                  <a:gd name="T9" fmla="*/ 16 h 377"/>
                  <a:gd name="T10" fmla="*/ 424 w 605"/>
                  <a:gd name="T11" fmla="*/ 0 h 377"/>
                  <a:gd name="T12" fmla="*/ 388 w 605"/>
                  <a:gd name="T13" fmla="*/ 16 h 377"/>
                  <a:gd name="T14" fmla="*/ 352 w 605"/>
                  <a:gd name="T15" fmla="*/ 20 h 377"/>
                  <a:gd name="T16" fmla="*/ 312 w 605"/>
                  <a:gd name="T17" fmla="*/ 24 h 377"/>
                  <a:gd name="T18" fmla="*/ 276 w 605"/>
                  <a:gd name="T19" fmla="*/ 40 h 377"/>
                  <a:gd name="T20" fmla="*/ 240 w 605"/>
                  <a:gd name="T21" fmla="*/ 44 h 377"/>
                  <a:gd name="T22" fmla="*/ 204 w 605"/>
                  <a:gd name="T23" fmla="*/ 52 h 377"/>
                  <a:gd name="T24" fmla="*/ 168 w 605"/>
                  <a:gd name="T25" fmla="*/ 40 h 377"/>
                  <a:gd name="T26" fmla="*/ 128 w 605"/>
                  <a:gd name="T27" fmla="*/ 28 h 377"/>
                  <a:gd name="T28" fmla="*/ 92 w 605"/>
                  <a:gd name="T29" fmla="*/ 28 h 377"/>
                  <a:gd name="T30" fmla="*/ 72 w 605"/>
                  <a:gd name="T31" fmla="*/ 52 h 377"/>
                  <a:gd name="T32" fmla="*/ 52 w 605"/>
                  <a:gd name="T33" fmla="*/ 88 h 377"/>
                  <a:gd name="T34" fmla="*/ 24 w 605"/>
                  <a:gd name="T35" fmla="*/ 120 h 377"/>
                  <a:gd name="T36" fmla="*/ 0 w 605"/>
                  <a:gd name="T37" fmla="*/ 152 h 377"/>
                  <a:gd name="T38" fmla="*/ 12 w 605"/>
                  <a:gd name="T39" fmla="*/ 180 h 377"/>
                  <a:gd name="T40" fmla="*/ 28 w 605"/>
                  <a:gd name="T41" fmla="*/ 208 h 377"/>
                  <a:gd name="T42" fmla="*/ 64 w 605"/>
                  <a:gd name="T43" fmla="*/ 228 h 377"/>
                  <a:gd name="T44" fmla="*/ 104 w 605"/>
                  <a:gd name="T45" fmla="*/ 228 h 377"/>
                  <a:gd name="T46" fmla="*/ 140 w 605"/>
                  <a:gd name="T47" fmla="*/ 228 h 377"/>
                  <a:gd name="T48" fmla="*/ 176 w 605"/>
                  <a:gd name="T49" fmla="*/ 232 h 377"/>
                  <a:gd name="T50" fmla="*/ 204 w 605"/>
                  <a:gd name="T51" fmla="*/ 252 h 377"/>
                  <a:gd name="T52" fmla="*/ 232 w 605"/>
                  <a:gd name="T53" fmla="*/ 264 h 377"/>
                  <a:gd name="T54" fmla="*/ 244 w 605"/>
                  <a:gd name="T55" fmla="*/ 300 h 377"/>
                  <a:gd name="T56" fmla="*/ 264 w 605"/>
                  <a:gd name="T57" fmla="*/ 336 h 377"/>
                  <a:gd name="T58" fmla="*/ 304 w 605"/>
                  <a:gd name="T59" fmla="*/ 372 h 377"/>
                  <a:gd name="T60" fmla="*/ 336 w 605"/>
                  <a:gd name="T61" fmla="*/ 356 h 377"/>
                  <a:gd name="T62" fmla="*/ 364 w 605"/>
                  <a:gd name="T63" fmla="*/ 340 h 377"/>
                  <a:gd name="T64" fmla="*/ 368 w 605"/>
                  <a:gd name="T65" fmla="*/ 304 h 377"/>
                  <a:gd name="T66" fmla="*/ 348 w 605"/>
                  <a:gd name="T67" fmla="*/ 272 h 377"/>
                  <a:gd name="T68" fmla="*/ 324 w 605"/>
                  <a:gd name="T69" fmla="*/ 260 h 377"/>
                  <a:gd name="T70" fmla="*/ 356 w 605"/>
                  <a:gd name="T71" fmla="*/ 240 h 377"/>
                  <a:gd name="T72" fmla="*/ 392 w 605"/>
                  <a:gd name="T73" fmla="*/ 232 h 377"/>
                  <a:gd name="T74" fmla="*/ 408 w 605"/>
                  <a:gd name="T75" fmla="*/ 196 h 377"/>
                  <a:gd name="T76" fmla="*/ 448 w 605"/>
                  <a:gd name="T77" fmla="*/ 192 h 377"/>
                  <a:gd name="T78" fmla="*/ 508 w 605"/>
                  <a:gd name="T79" fmla="*/ 136 h 377"/>
                  <a:gd name="T80" fmla="*/ 508 w 605"/>
                  <a:gd name="T81" fmla="*/ 136 h 377"/>
                  <a:gd name="T82" fmla="*/ 556 w 605"/>
                  <a:gd name="T83" fmla="*/ 136 h 377"/>
                  <a:gd name="T84" fmla="*/ 556 w 605"/>
                  <a:gd name="T85" fmla="*/ 136 h 377"/>
                  <a:gd name="T86" fmla="*/ 556 w 605"/>
                  <a:gd name="T87" fmla="*/ 136 h 377"/>
                  <a:gd name="T88" fmla="*/ 604 w 605"/>
                  <a:gd name="T89" fmla="*/ 8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5" h="377">
                    <a:moveTo>
                      <a:pt x="604" y="88"/>
                    </a:moveTo>
                    <a:lnTo>
                      <a:pt x="588" y="80"/>
                    </a:lnTo>
                    <a:lnTo>
                      <a:pt x="576" y="72"/>
                    </a:lnTo>
                    <a:lnTo>
                      <a:pt x="564" y="64"/>
                    </a:lnTo>
                    <a:lnTo>
                      <a:pt x="552" y="56"/>
                    </a:lnTo>
                    <a:lnTo>
                      <a:pt x="540" y="56"/>
                    </a:lnTo>
                    <a:lnTo>
                      <a:pt x="524" y="52"/>
                    </a:lnTo>
                    <a:lnTo>
                      <a:pt x="512" y="52"/>
                    </a:lnTo>
                    <a:lnTo>
                      <a:pt x="500" y="52"/>
                    </a:lnTo>
                    <a:lnTo>
                      <a:pt x="488" y="48"/>
                    </a:lnTo>
                    <a:lnTo>
                      <a:pt x="476" y="48"/>
                    </a:lnTo>
                    <a:lnTo>
                      <a:pt x="464" y="48"/>
                    </a:lnTo>
                    <a:lnTo>
                      <a:pt x="464" y="36"/>
                    </a:lnTo>
                    <a:lnTo>
                      <a:pt x="472" y="24"/>
                    </a:lnTo>
                    <a:lnTo>
                      <a:pt x="460" y="16"/>
                    </a:lnTo>
                    <a:lnTo>
                      <a:pt x="448" y="8"/>
                    </a:lnTo>
                    <a:lnTo>
                      <a:pt x="436" y="0"/>
                    </a:lnTo>
                    <a:lnTo>
                      <a:pt x="424" y="0"/>
                    </a:lnTo>
                    <a:lnTo>
                      <a:pt x="412" y="0"/>
                    </a:lnTo>
                    <a:lnTo>
                      <a:pt x="400" y="12"/>
                    </a:lnTo>
                    <a:lnTo>
                      <a:pt x="388" y="16"/>
                    </a:lnTo>
                    <a:lnTo>
                      <a:pt x="376" y="20"/>
                    </a:lnTo>
                    <a:lnTo>
                      <a:pt x="364" y="20"/>
                    </a:lnTo>
                    <a:lnTo>
                      <a:pt x="352" y="20"/>
                    </a:lnTo>
                    <a:lnTo>
                      <a:pt x="340" y="24"/>
                    </a:lnTo>
                    <a:lnTo>
                      <a:pt x="328" y="24"/>
                    </a:lnTo>
                    <a:lnTo>
                      <a:pt x="312" y="24"/>
                    </a:lnTo>
                    <a:lnTo>
                      <a:pt x="300" y="28"/>
                    </a:lnTo>
                    <a:lnTo>
                      <a:pt x="288" y="36"/>
                    </a:lnTo>
                    <a:lnTo>
                      <a:pt x="276" y="40"/>
                    </a:lnTo>
                    <a:lnTo>
                      <a:pt x="264" y="40"/>
                    </a:lnTo>
                    <a:lnTo>
                      <a:pt x="252" y="40"/>
                    </a:lnTo>
                    <a:lnTo>
                      <a:pt x="240" y="44"/>
                    </a:lnTo>
                    <a:lnTo>
                      <a:pt x="228" y="48"/>
                    </a:lnTo>
                    <a:lnTo>
                      <a:pt x="216" y="52"/>
                    </a:lnTo>
                    <a:lnTo>
                      <a:pt x="204" y="52"/>
                    </a:lnTo>
                    <a:lnTo>
                      <a:pt x="192" y="48"/>
                    </a:lnTo>
                    <a:lnTo>
                      <a:pt x="180" y="44"/>
                    </a:lnTo>
                    <a:lnTo>
                      <a:pt x="168" y="40"/>
                    </a:lnTo>
                    <a:lnTo>
                      <a:pt x="156" y="40"/>
                    </a:lnTo>
                    <a:lnTo>
                      <a:pt x="140" y="36"/>
                    </a:lnTo>
                    <a:lnTo>
                      <a:pt x="128" y="28"/>
                    </a:lnTo>
                    <a:lnTo>
                      <a:pt x="116" y="28"/>
                    </a:lnTo>
                    <a:lnTo>
                      <a:pt x="104" y="28"/>
                    </a:lnTo>
                    <a:lnTo>
                      <a:pt x="92" y="28"/>
                    </a:lnTo>
                    <a:lnTo>
                      <a:pt x="80" y="28"/>
                    </a:lnTo>
                    <a:lnTo>
                      <a:pt x="72" y="40"/>
                    </a:lnTo>
                    <a:lnTo>
                      <a:pt x="72" y="52"/>
                    </a:lnTo>
                    <a:lnTo>
                      <a:pt x="68" y="64"/>
                    </a:lnTo>
                    <a:lnTo>
                      <a:pt x="64" y="76"/>
                    </a:lnTo>
                    <a:lnTo>
                      <a:pt x="52" y="88"/>
                    </a:lnTo>
                    <a:lnTo>
                      <a:pt x="44" y="100"/>
                    </a:lnTo>
                    <a:lnTo>
                      <a:pt x="36" y="112"/>
                    </a:lnTo>
                    <a:lnTo>
                      <a:pt x="24" y="120"/>
                    </a:lnTo>
                    <a:lnTo>
                      <a:pt x="12" y="128"/>
                    </a:lnTo>
                    <a:lnTo>
                      <a:pt x="4" y="140"/>
                    </a:lnTo>
                    <a:lnTo>
                      <a:pt x="0" y="152"/>
                    </a:lnTo>
                    <a:lnTo>
                      <a:pt x="12" y="156"/>
                    </a:lnTo>
                    <a:lnTo>
                      <a:pt x="16" y="168"/>
                    </a:lnTo>
                    <a:lnTo>
                      <a:pt x="12" y="180"/>
                    </a:lnTo>
                    <a:lnTo>
                      <a:pt x="12" y="192"/>
                    </a:lnTo>
                    <a:lnTo>
                      <a:pt x="16" y="204"/>
                    </a:lnTo>
                    <a:lnTo>
                      <a:pt x="28" y="208"/>
                    </a:lnTo>
                    <a:lnTo>
                      <a:pt x="40" y="216"/>
                    </a:lnTo>
                    <a:lnTo>
                      <a:pt x="52" y="224"/>
                    </a:lnTo>
                    <a:lnTo>
                      <a:pt x="64" y="228"/>
                    </a:lnTo>
                    <a:lnTo>
                      <a:pt x="76" y="228"/>
                    </a:lnTo>
                    <a:lnTo>
                      <a:pt x="92" y="228"/>
                    </a:lnTo>
                    <a:lnTo>
                      <a:pt x="104" y="228"/>
                    </a:lnTo>
                    <a:lnTo>
                      <a:pt x="116" y="228"/>
                    </a:lnTo>
                    <a:lnTo>
                      <a:pt x="128" y="228"/>
                    </a:lnTo>
                    <a:lnTo>
                      <a:pt x="140" y="228"/>
                    </a:lnTo>
                    <a:lnTo>
                      <a:pt x="152" y="232"/>
                    </a:lnTo>
                    <a:lnTo>
                      <a:pt x="164" y="232"/>
                    </a:lnTo>
                    <a:lnTo>
                      <a:pt x="176" y="232"/>
                    </a:lnTo>
                    <a:lnTo>
                      <a:pt x="188" y="232"/>
                    </a:lnTo>
                    <a:lnTo>
                      <a:pt x="192" y="244"/>
                    </a:lnTo>
                    <a:lnTo>
                      <a:pt x="204" y="252"/>
                    </a:lnTo>
                    <a:lnTo>
                      <a:pt x="216" y="252"/>
                    </a:lnTo>
                    <a:lnTo>
                      <a:pt x="228" y="252"/>
                    </a:lnTo>
                    <a:lnTo>
                      <a:pt x="232" y="264"/>
                    </a:lnTo>
                    <a:lnTo>
                      <a:pt x="232" y="276"/>
                    </a:lnTo>
                    <a:lnTo>
                      <a:pt x="236" y="288"/>
                    </a:lnTo>
                    <a:lnTo>
                      <a:pt x="244" y="300"/>
                    </a:lnTo>
                    <a:lnTo>
                      <a:pt x="256" y="312"/>
                    </a:lnTo>
                    <a:lnTo>
                      <a:pt x="264" y="324"/>
                    </a:lnTo>
                    <a:lnTo>
                      <a:pt x="264" y="336"/>
                    </a:lnTo>
                    <a:lnTo>
                      <a:pt x="280" y="348"/>
                    </a:lnTo>
                    <a:lnTo>
                      <a:pt x="288" y="360"/>
                    </a:lnTo>
                    <a:lnTo>
                      <a:pt x="304" y="372"/>
                    </a:lnTo>
                    <a:lnTo>
                      <a:pt x="320" y="376"/>
                    </a:lnTo>
                    <a:lnTo>
                      <a:pt x="320" y="364"/>
                    </a:lnTo>
                    <a:lnTo>
                      <a:pt x="336" y="356"/>
                    </a:lnTo>
                    <a:lnTo>
                      <a:pt x="348" y="356"/>
                    </a:lnTo>
                    <a:lnTo>
                      <a:pt x="360" y="352"/>
                    </a:lnTo>
                    <a:lnTo>
                      <a:pt x="364" y="340"/>
                    </a:lnTo>
                    <a:lnTo>
                      <a:pt x="372" y="328"/>
                    </a:lnTo>
                    <a:lnTo>
                      <a:pt x="372" y="316"/>
                    </a:lnTo>
                    <a:lnTo>
                      <a:pt x="368" y="304"/>
                    </a:lnTo>
                    <a:lnTo>
                      <a:pt x="364" y="292"/>
                    </a:lnTo>
                    <a:lnTo>
                      <a:pt x="360" y="280"/>
                    </a:lnTo>
                    <a:lnTo>
                      <a:pt x="348" y="272"/>
                    </a:lnTo>
                    <a:lnTo>
                      <a:pt x="336" y="272"/>
                    </a:lnTo>
                    <a:lnTo>
                      <a:pt x="324" y="272"/>
                    </a:lnTo>
                    <a:lnTo>
                      <a:pt x="324" y="260"/>
                    </a:lnTo>
                    <a:lnTo>
                      <a:pt x="332" y="248"/>
                    </a:lnTo>
                    <a:lnTo>
                      <a:pt x="344" y="240"/>
                    </a:lnTo>
                    <a:lnTo>
                      <a:pt x="356" y="240"/>
                    </a:lnTo>
                    <a:lnTo>
                      <a:pt x="368" y="236"/>
                    </a:lnTo>
                    <a:lnTo>
                      <a:pt x="380" y="232"/>
                    </a:lnTo>
                    <a:lnTo>
                      <a:pt x="392" y="232"/>
                    </a:lnTo>
                    <a:lnTo>
                      <a:pt x="400" y="220"/>
                    </a:lnTo>
                    <a:lnTo>
                      <a:pt x="404" y="208"/>
                    </a:lnTo>
                    <a:lnTo>
                      <a:pt x="408" y="196"/>
                    </a:lnTo>
                    <a:lnTo>
                      <a:pt x="424" y="192"/>
                    </a:lnTo>
                    <a:lnTo>
                      <a:pt x="436" y="192"/>
                    </a:lnTo>
                    <a:lnTo>
                      <a:pt x="448" y="192"/>
                    </a:lnTo>
                    <a:lnTo>
                      <a:pt x="460" y="192"/>
                    </a:lnTo>
                    <a:lnTo>
                      <a:pt x="508" y="136"/>
                    </a:lnTo>
                    <a:lnTo>
                      <a:pt x="508" y="136"/>
                    </a:lnTo>
                    <a:lnTo>
                      <a:pt x="508" y="136"/>
                    </a:lnTo>
                    <a:lnTo>
                      <a:pt x="508" y="136"/>
                    </a:lnTo>
                    <a:lnTo>
                      <a:pt x="508" y="136"/>
                    </a:lnTo>
                    <a:lnTo>
                      <a:pt x="556" y="136"/>
                    </a:lnTo>
                    <a:lnTo>
                      <a:pt x="556" y="136"/>
                    </a:lnTo>
                    <a:lnTo>
                      <a:pt x="556" y="136"/>
                    </a:lnTo>
                    <a:lnTo>
                      <a:pt x="556" y="136"/>
                    </a:lnTo>
                    <a:lnTo>
                      <a:pt x="556" y="136"/>
                    </a:lnTo>
                    <a:lnTo>
                      <a:pt x="556" y="136"/>
                    </a:lnTo>
                    <a:lnTo>
                      <a:pt x="556" y="136"/>
                    </a:lnTo>
                    <a:lnTo>
                      <a:pt x="556" y="136"/>
                    </a:lnTo>
                    <a:lnTo>
                      <a:pt x="556" y="136"/>
                    </a:lnTo>
                    <a:lnTo>
                      <a:pt x="556" y="136"/>
                    </a:lnTo>
                    <a:lnTo>
                      <a:pt x="556" y="136"/>
                    </a:lnTo>
                    <a:lnTo>
                      <a:pt x="604" y="88"/>
                    </a:lnTo>
                    <a:lnTo>
                      <a:pt x="604" y="8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" name="Freeform 295"/>
              <p:cNvSpPr>
                <a:spLocks noChangeAspect="1"/>
              </p:cNvSpPr>
              <p:nvPr/>
            </p:nvSpPr>
            <p:spPr bwMode="auto">
              <a:xfrm>
                <a:off x="3158767" y="2374377"/>
                <a:ext cx="857393" cy="292643"/>
              </a:xfrm>
              <a:custGeom>
                <a:avLst/>
                <a:gdLst>
                  <a:gd name="T0" fmla="*/ 788 w 817"/>
                  <a:gd name="T1" fmla="*/ 98 h 289"/>
                  <a:gd name="T2" fmla="*/ 752 w 817"/>
                  <a:gd name="T3" fmla="*/ 88 h 289"/>
                  <a:gd name="T4" fmla="*/ 716 w 817"/>
                  <a:gd name="T5" fmla="*/ 85 h 289"/>
                  <a:gd name="T6" fmla="*/ 676 w 817"/>
                  <a:gd name="T7" fmla="*/ 78 h 289"/>
                  <a:gd name="T8" fmla="*/ 632 w 817"/>
                  <a:gd name="T9" fmla="*/ 65 h 289"/>
                  <a:gd name="T10" fmla="*/ 592 w 817"/>
                  <a:gd name="T11" fmla="*/ 58 h 289"/>
                  <a:gd name="T12" fmla="*/ 556 w 817"/>
                  <a:gd name="T13" fmla="*/ 55 h 289"/>
                  <a:gd name="T14" fmla="*/ 520 w 817"/>
                  <a:gd name="T15" fmla="*/ 39 h 289"/>
                  <a:gd name="T16" fmla="*/ 484 w 817"/>
                  <a:gd name="T17" fmla="*/ 19 h 289"/>
                  <a:gd name="T18" fmla="*/ 444 w 817"/>
                  <a:gd name="T19" fmla="*/ 3 h 289"/>
                  <a:gd name="T20" fmla="*/ 412 w 817"/>
                  <a:gd name="T21" fmla="*/ 9 h 289"/>
                  <a:gd name="T22" fmla="*/ 396 w 817"/>
                  <a:gd name="T23" fmla="*/ 36 h 289"/>
                  <a:gd name="T24" fmla="*/ 360 w 817"/>
                  <a:gd name="T25" fmla="*/ 36 h 289"/>
                  <a:gd name="T26" fmla="*/ 312 w 817"/>
                  <a:gd name="T27" fmla="*/ 39 h 289"/>
                  <a:gd name="T28" fmla="*/ 272 w 817"/>
                  <a:gd name="T29" fmla="*/ 29 h 289"/>
                  <a:gd name="T30" fmla="*/ 236 w 817"/>
                  <a:gd name="T31" fmla="*/ 26 h 289"/>
                  <a:gd name="T32" fmla="*/ 200 w 817"/>
                  <a:gd name="T33" fmla="*/ 36 h 289"/>
                  <a:gd name="T34" fmla="*/ 160 w 817"/>
                  <a:gd name="T35" fmla="*/ 36 h 289"/>
                  <a:gd name="T36" fmla="*/ 116 w 817"/>
                  <a:gd name="T37" fmla="*/ 36 h 289"/>
                  <a:gd name="T38" fmla="*/ 80 w 817"/>
                  <a:gd name="T39" fmla="*/ 26 h 289"/>
                  <a:gd name="T40" fmla="*/ 48 w 817"/>
                  <a:gd name="T41" fmla="*/ 36 h 289"/>
                  <a:gd name="T42" fmla="*/ 28 w 817"/>
                  <a:gd name="T43" fmla="*/ 62 h 289"/>
                  <a:gd name="T44" fmla="*/ 8 w 817"/>
                  <a:gd name="T45" fmla="*/ 91 h 289"/>
                  <a:gd name="T46" fmla="*/ 8 w 817"/>
                  <a:gd name="T47" fmla="*/ 121 h 289"/>
                  <a:gd name="T48" fmla="*/ 28 w 817"/>
                  <a:gd name="T49" fmla="*/ 150 h 289"/>
                  <a:gd name="T50" fmla="*/ 56 w 817"/>
                  <a:gd name="T51" fmla="*/ 180 h 289"/>
                  <a:gd name="T52" fmla="*/ 64 w 817"/>
                  <a:gd name="T53" fmla="*/ 209 h 289"/>
                  <a:gd name="T54" fmla="*/ 28 w 817"/>
                  <a:gd name="T55" fmla="*/ 219 h 289"/>
                  <a:gd name="T56" fmla="*/ 20 w 817"/>
                  <a:gd name="T57" fmla="*/ 248 h 289"/>
                  <a:gd name="T58" fmla="*/ 56 w 817"/>
                  <a:gd name="T59" fmla="*/ 252 h 289"/>
                  <a:gd name="T60" fmla="*/ 88 w 817"/>
                  <a:gd name="T61" fmla="*/ 271 h 289"/>
                  <a:gd name="T62" fmla="*/ 112 w 817"/>
                  <a:gd name="T63" fmla="*/ 281 h 289"/>
                  <a:gd name="T64" fmla="*/ 148 w 817"/>
                  <a:gd name="T65" fmla="*/ 288 h 289"/>
                  <a:gd name="T66" fmla="*/ 184 w 817"/>
                  <a:gd name="T67" fmla="*/ 281 h 289"/>
                  <a:gd name="T68" fmla="*/ 224 w 817"/>
                  <a:gd name="T69" fmla="*/ 271 h 289"/>
                  <a:gd name="T70" fmla="*/ 256 w 817"/>
                  <a:gd name="T71" fmla="*/ 255 h 289"/>
                  <a:gd name="T72" fmla="*/ 292 w 817"/>
                  <a:gd name="T73" fmla="*/ 252 h 289"/>
                  <a:gd name="T74" fmla="*/ 336 w 817"/>
                  <a:gd name="T75" fmla="*/ 252 h 289"/>
                  <a:gd name="T76" fmla="*/ 372 w 817"/>
                  <a:gd name="T77" fmla="*/ 245 h 289"/>
                  <a:gd name="T78" fmla="*/ 408 w 817"/>
                  <a:gd name="T79" fmla="*/ 252 h 289"/>
                  <a:gd name="T80" fmla="*/ 440 w 817"/>
                  <a:gd name="T81" fmla="*/ 271 h 289"/>
                  <a:gd name="T82" fmla="*/ 472 w 817"/>
                  <a:gd name="T83" fmla="*/ 252 h 289"/>
                  <a:gd name="T84" fmla="*/ 512 w 817"/>
                  <a:gd name="T85" fmla="*/ 248 h 289"/>
                  <a:gd name="T86" fmla="*/ 548 w 817"/>
                  <a:gd name="T87" fmla="*/ 248 h 289"/>
                  <a:gd name="T88" fmla="*/ 580 w 817"/>
                  <a:gd name="T89" fmla="*/ 235 h 289"/>
                  <a:gd name="T90" fmla="*/ 624 w 817"/>
                  <a:gd name="T91" fmla="*/ 235 h 289"/>
                  <a:gd name="T92" fmla="*/ 660 w 817"/>
                  <a:gd name="T93" fmla="*/ 235 h 289"/>
                  <a:gd name="T94" fmla="*/ 680 w 817"/>
                  <a:gd name="T95" fmla="*/ 206 h 289"/>
                  <a:gd name="T96" fmla="*/ 716 w 817"/>
                  <a:gd name="T97" fmla="*/ 202 h 289"/>
                  <a:gd name="T98" fmla="*/ 752 w 817"/>
                  <a:gd name="T99" fmla="*/ 189 h 289"/>
                  <a:gd name="T100" fmla="*/ 784 w 817"/>
                  <a:gd name="T101" fmla="*/ 166 h 289"/>
                  <a:gd name="T102" fmla="*/ 808 w 817"/>
                  <a:gd name="T103" fmla="*/ 137 h 289"/>
                  <a:gd name="T104" fmla="*/ 816 w 817"/>
                  <a:gd name="T105" fmla="*/ 111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17" h="289">
                    <a:moveTo>
                      <a:pt x="816" y="111"/>
                    </a:moveTo>
                    <a:lnTo>
                      <a:pt x="800" y="98"/>
                    </a:lnTo>
                    <a:lnTo>
                      <a:pt x="788" y="98"/>
                    </a:lnTo>
                    <a:lnTo>
                      <a:pt x="776" y="98"/>
                    </a:lnTo>
                    <a:lnTo>
                      <a:pt x="764" y="94"/>
                    </a:lnTo>
                    <a:lnTo>
                      <a:pt x="752" y="88"/>
                    </a:lnTo>
                    <a:lnTo>
                      <a:pt x="740" y="88"/>
                    </a:lnTo>
                    <a:lnTo>
                      <a:pt x="728" y="88"/>
                    </a:lnTo>
                    <a:lnTo>
                      <a:pt x="716" y="85"/>
                    </a:lnTo>
                    <a:lnTo>
                      <a:pt x="700" y="81"/>
                    </a:lnTo>
                    <a:lnTo>
                      <a:pt x="688" y="78"/>
                    </a:lnTo>
                    <a:lnTo>
                      <a:pt x="676" y="78"/>
                    </a:lnTo>
                    <a:lnTo>
                      <a:pt x="664" y="72"/>
                    </a:lnTo>
                    <a:lnTo>
                      <a:pt x="648" y="68"/>
                    </a:lnTo>
                    <a:lnTo>
                      <a:pt x="632" y="65"/>
                    </a:lnTo>
                    <a:lnTo>
                      <a:pt x="616" y="62"/>
                    </a:lnTo>
                    <a:lnTo>
                      <a:pt x="604" y="58"/>
                    </a:lnTo>
                    <a:lnTo>
                      <a:pt x="592" y="58"/>
                    </a:lnTo>
                    <a:lnTo>
                      <a:pt x="580" y="55"/>
                    </a:lnTo>
                    <a:lnTo>
                      <a:pt x="568" y="55"/>
                    </a:lnTo>
                    <a:lnTo>
                      <a:pt x="556" y="55"/>
                    </a:lnTo>
                    <a:lnTo>
                      <a:pt x="544" y="52"/>
                    </a:lnTo>
                    <a:lnTo>
                      <a:pt x="532" y="45"/>
                    </a:lnTo>
                    <a:lnTo>
                      <a:pt x="520" y="39"/>
                    </a:lnTo>
                    <a:lnTo>
                      <a:pt x="508" y="32"/>
                    </a:lnTo>
                    <a:lnTo>
                      <a:pt x="496" y="26"/>
                    </a:lnTo>
                    <a:lnTo>
                      <a:pt x="484" y="19"/>
                    </a:lnTo>
                    <a:lnTo>
                      <a:pt x="472" y="16"/>
                    </a:lnTo>
                    <a:lnTo>
                      <a:pt x="460" y="9"/>
                    </a:lnTo>
                    <a:lnTo>
                      <a:pt x="444" y="3"/>
                    </a:lnTo>
                    <a:lnTo>
                      <a:pt x="432" y="0"/>
                    </a:lnTo>
                    <a:lnTo>
                      <a:pt x="416" y="0"/>
                    </a:lnTo>
                    <a:lnTo>
                      <a:pt x="412" y="9"/>
                    </a:lnTo>
                    <a:lnTo>
                      <a:pt x="408" y="19"/>
                    </a:lnTo>
                    <a:lnTo>
                      <a:pt x="408" y="29"/>
                    </a:lnTo>
                    <a:lnTo>
                      <a:pt x="396" y="36"/>
                    </a:lnTo>
                    <a:lnTo>
                      <a:pt x="384" y="36"/>
                    </a:lnTo>
                    <a:lnTo>
                      <a:pt x="372" y="32"/>
                    </a:lnTo>
                    <a:lnTo>
                      <a:pt x="360" y="36"/>
                    </a:lnTo>
                    <a:lnTo>
                      <a:pt x="348" y="39"/>
                    </a:lnTo>
                    <a:lnTo>
                      <a:pt x="336" y="39"/>
                    </a:lnTo>
                    <a:lnTo>
                      <a:pt x="312" y="39"/>
                    </a:lnTo>
                    <a:lnTo>
                      <a:pt x="300" y="36"/>
                    </a:lnTo>
                    <a:lnTo>
                      <a:pt x="284" y="32"/>
                    </a:lnTo>
                    <a:lnTo>
                      <a:pt x="272" y="29"/>
                    </a:lnTo>
                    <a:lnTo>
                      <a:pt x="260" y="29"/>
                    </a:lnTo>
                    <a:lnTo>
                      <a:pt x="248" y="26"/>
                    </a:lnTo>
                    <a:lnTo>
                      <a:pt x="236" y="26"/>
                    </a:lnTo>
                    <a:lnTo>
                      <a:pt x="224" y="26"/>
                    </a:lnTo>
                    <a:lnTo>
                      <a:pt x="212" y="32"/>
                    </a:lnTo>
                    <a:lnTo>
                      <a:pt x="200" y="36"/>
                    </a:lnTo>
                    <a:lnTo>
                      <a:pt x="188" y="36"/>
                    </a:lnTo>
                    <a:lnTo>
                      <a:pt x="176" y="36"/>
                    </a:lnTo>
                    <a:lnTo>
                      <a:pt x="160" y="36"/>
                    </a:lnTo>
                    <a:lnTo>
                      <a:pt x="144" y="36"/>
                    </a:lnTo>
                    <a:lnTo>
                      <a:pt x="132" y="36"/>
                    </a:lnTo>
                    <a:lnTo>
                      <a:pt x="116" y="36"/>
                    </a:lnTo>
                    <a:lnTo>
                      <a:pt x="104" y="32"/>
                    </a:lnTo>
                    <a:lnTo>
                      <a:pt x="92" y="29"/>
                    </a:lnTo>
                    <a:lnTo>
                      <a:pt x="80" y="26"/>
                    </a:lnTo>
                    <a:lnTo>
                      <a:pt x="64" y="26"/>
                    </a:lnTo>
                    <a:lnTo>
                      <a:pt x="52" y="26"/>
                    </a:lnTo>
                    <a:lnTo>
                      <a:pt x="48" y="36"/>
                    </a:lnTo>
                    <a:lnTo>
                      <a:pt x="48" y="45"/>
                    </a:lnTo>
                    <a:lnTo>
                      <a:pt x="40" y="55"/>
                    </a:lnTo>
                    <a:lnTo>
                      <a:pt x="28" y="62"/>
                    </a:lnTo>
                    <a:lnTo>
                      <a:pt x="24" y="72"/>
                    </a:lnTo>
                    <a:lnTo>
                      <a:pt x="16" y="81"/>
                    </a:lnTo>
                    <a:lnTo>
                      <a:pt x="8" y="91"/>
                    </a:lnTo>
                    <a:lnTo>
                      <a:pt x="0" y="101"/>
                    </a:lnTo>
                    <a:lnTo>
                      <a:pt x="4" y="111"/>
                    </a:lnTo>
                    <a:lnTo>
                      <a:pt x="8" y="121"/>
                    </a:lnTo>
                    <a:lnTo>
                      <a:pt x="12" y="130"/>
                    </a:lnTo>
                    <a:lnTo>
                      <a:pt x="24" y="140"/>
                    </a:lnTo>
                    <a:lnTo>
                      <a:pt x="28" y="150"/>
                    </a:lnTo>
                    <a:lnTo>
                      <a:pt x="36" y="160"/>
                    </a:lnTo>
                    <a:lnTo>
                      <a:pt x="44" y="170"/>
                    </a:lnTo>
                    <a:lnTo>
                      <a:pt x="56" y="180"/>
                    </a:lnTo>
                    <a:lnTo>
                      <a:pt x="64" y="189"/>
                    </a:lnTo>
                    <a:lnTo>
                      <a:pt x="64" y="199"/>
                    </a:lnTo>
                    <a:lnTo>
                      <a:pt x="64" y="209"/>
                    </a:lnTo>
                    <a:lnTo>
                      <a:pt x="52" y="212"/>
                    </a:lnTo>
                    <a:lnTo>
                      <a:pt x="40" y="216"/>
                    </a:lnTo>
                    <a:lnTo>
                      <a:pt x="28" y="219"/>
                    </a:lnTo>
                    <a:lnTo>
                      <a:pt x="20" y="229"/>
                    </a:lnTo>
                    <a:lnTo>
                      <a:pt x="20" y="238"/>
                    </a:lnTo>
                    <a:lnTo>
                      <a:pt x="20" y="248"/>
                    </a:lnTo>
                    <a:lnTo>
                      <a:pt x="32" y="252"/>
                    </a:lnTo>
                    <a:lnTo>
                      <a:pt x="44" y="252"/>
                    </a:lnTo>
                    <a:lnTo>
                      <a:pt x="56" y="252"/>
                    </a:lnTo>
                    <a:lnTo>
                      <a:pt x="68" y="255"/>
                    </a:lnTo>
                    <a:lnTo>
                      <a:pt x="76" y="265"/>
                    </a:lnTo>
                    <a:lnTo>
                      <a:pt x="88" y="271"/>
                    </a:lnTo>
                    <a:lnTo>
                      <a:pt x="88" y="281"/>
                    </a:lnTo>
                    <a:lnTo>
                      <a:pt x="100" y="281"/>
                    </a:lnTo>
                    <a:lnTo>
                      <a:pt x="112" y="281"/>
                    </a:lnTo>
                    <a:lnTo>
                      <a:pt x="124" y="288"/>
                    </a:lnTo>
                    <a:lnTo>
                      <a:pt x="136" y="288"/>
                    </a:lnTo>
                    <a:lnTo>
                      <a:pt x="148" y="288"/>
                    </a:lnTo>
                    <a:lnTo>
                      <a:pt x="160" y="288"/>
                    </a:lnTo>
                    <a:lnTo>
                      <a:pt x="172" y="281"/>
                    </a:lnTo>
                    <a:lnTo>
                      <a:pt x="184" y="281"/>
                    </a:lnTo>
                    <a:lnTo>
                      <a:pt x="196" y="281"/>
                    </a:lnTo>
                    <a:lnTo>
                      <a:pt x="212" y="274"/>
                    </a:lnTo>
                    <a:lnTo>
                      <a:pt x="224" y="271"/>
                    </a:lnTo>
                    <a:lnTo>
                      <a:pt x="236" y="268"/>
                    </a:lnTo>
                    <a:lnTo>
                      <a:pt x="244" y="258"/>
                    </a:lnTo>
                    <a:lnTo>
                      <a:pt x="256" y="255"/>
                    </a:lnTo>
                    <a:lnTo>
                      <a:pt x="268" y="252"/>
                    </a:lnTo>
                    <a:lnTo>
                      <a:pt x="280" y="252"/>
                    </a:lnTo>
                    <a:lnTo>
                      <a:pt x="292" y="252"/>
                    </a:lnTo>
                    <a:lnTo>
                      <a:pt x="308" y="252"/>
                    </a:lnTo>
                    <a:lnTo>
                      <a:pt x="324" y="252"/>
                    </a:lnTo>
                    <a:lnTo>
                      <a:pt x="336" y="252"/>
                    </a:lnTo>
                    <a:lnTo>
                      <a:pt x="348" y="252"/>
                    </a:lnTo>
                    <a:lnTo>
                      <a:pt x="360" y="252"/>
                    </a:lnTo>
                    <a:lnTo>
                      <a:pt x="372" y="245"/>
                    </a:lnTo>
                    <a:lnTo>
                      <a:pt x="384" y="245"/>
                    </a:lnTo>
                    <a:lnTo>
                      <a:pt x="396" y="245"/>
                    </a:lnTo>
                    <a:lnTo>
                      <a:pt x="408" y="252"/>
                    </a:lnTo>
                    <a:lnTo>
                      <a:pt x="416" y="261"/>
                    </a:lnTo>
                    <a:lnTo>
                      <a:pt x="428" y="268"/>
                    </a:lnTo>
                    <a:lnTo>
                      <a:pt x="440" y="271"/>
                    </a:lnTo>
                    <a:lnTo>
                      <a:pt x="452" y="271"/>
                    </a:lnTo>
                    <a:lnTo>
                      <a:pt x="460" y="261"/>
                    </a:lnTo>
                    <a:lnTo>
                      <a:pt x="472" y="252"/>
                    </a:lnTo>
                    <a:lnTo>
                      <a:pt x="484" y="248"/>
                    </a:lnTo>
                    <a:lnTo>
                      <a:pt x="500" y="248"/>
                    </a:lnTo>
                    <a:lnTo>
                      <a:pt x="512" y="248"/>
                    </a:lnTo>
                    <a:lnTo>
                      <a:pt x="524" y="248"/>
                    </a:lnTo>
                    <a:lnTo>
                      <a:pt x="536" y="248"/>
                    </a:lnTo>
                    <a:lnTo>
                      <a:pt x="548" y="248"/>
                    </a:lnTo>
                    <a:lnTo>
                      <a:pt x="560" y="248"/>
                    </a:lnTo>
                    <a:lnTo>
                      <a:pt x="572" y="245"/>
                    </a:lnTo>
                    <a:lnTo>
                      <a:pt x="580" y="235"/>
                    </a:lnTo>
                    <a:lnTo>
                      <a:pt x="592" y="235"/>
                    </a:lnTo>
                    <a:lnTo>
                      <a:pt x="612" y="235"/>
                    </a:lnTo>
                    <a:lnTo>
                      <a:pt x="624" y="235"/>
                    </a:lnTo>
                    <a:lnTo>
                      <a:pt x="636" y="235"/>
                    </a:lnTo>
                    <a:lnTo>
                      <a:pt x="648" y="235"/>
                    </a:lnTo>
                    <a:lnTo>
                      <a:pt x="660" y="235"/>
                    </a:lnTo>
                    <a:lnTo>
                      <a:pt x="672" y="225"/>
                    </a:lnTo>
                    <a:lnTo>
                      <a:pt x="676" y="216"/>
                    </a:lnTo>
                    <a:lnTo>
                      <a:pt x="680" y="206"/>
                    </a:lnTo>
                    <a:lnTo>
                      <a:pt x="692" y="202"/>
                    </a:lnTo>
                    <a:lnTo>
                      <a:pt x="704" y="202"/>
                    </a:lnTo>
                    <a:lnTo>
                      <a:pt x="716" y="202"/>
                    </a:lnTo>
                    <a:lnTo>
                      <a:pt x="728" y="199"/>
                    </a:lnTo>
                    <a:lnTo>
                      <a:pt x="740" y="196"/>
                    </a:lnTo>
                    <a:lnTo>
                      <a:pt x="752" y="189"/>
                    </a:lnTo>
                    <a:lnTo>
                      <a:pt x="764" y="183"/>
                    </a:lnTo>
                    <a:lnTo>
                      <a:pt x="772" y="173"/>
                    </a:lnTo>
                    <a:lnTo>
                      <a:pt x="784" y="166"/>
                    </a:lnTo>
                    <a:lnTo>
                      <a:pt x="792" y="157"/>
                    </a:lnTo>
                    <a:lnTo>
                      <a:pt x="800" y="147"/>
                    </a:lnTo>
                    <a:lnTo>
                      <a:pt x="808" y="137"/>
                    </a:lnTo>
                    <a:lnTo>
                      <a:pt x="812" y="127"/>
                    </a:lnTo>
                    <a:lnTo>
                      <a:pt x="816" y="111"/>
                    </a:lnTo>
                    <a:lnTo>
                      <a:pt x="816" y="11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7" name="Freeform 296"/>
              <p:cNvSpPr>
                <a:spLocks noChangeAspect="1"/>
              </p:cNvSpPr>
              <p:nvPr/>
            </p:nvSpPr>
            <p:spPr bwMode="auto">
              <a:xfrm>
                <a:off x="5366424" y="3668166"/>
                <a:ext cx="456934" cy="456934"/>
              </a:xfrm>
              <a:custGeom>
                <a:avLst/>
                <a:gdLst>
                  <a:gd name="T0" fmla="*/ 416 w 437"/>
                  <a:gd name="T1" fmla="*/ 84 h 453"/>
                  <a:gd name="T2" fmla="*/ 392 w 437"/>
                  <a:gd name="T3" fmla="*/ 68 h 453"/>
                  <a:gd name="T4" fmla="*/ 372 w 437"/>
                  <a:gd name="T5" fmla="*/ 48 h 453"/>
                  <a:gd name="T6" fmla="*/ 352 w 437"/>
                  <a:gd name="T7" fmla="*/ 28 h 453"/>
                  <a:gd name="T8" fmla="*/ 332 w 437"/>
                  <a:gd name="T9" fmla="*/ 8 h 453"/>
                  <a:gd name="T10" fmla="*/ 304 w 437"/>
                  <a:gd name="T11" fmla="*/ 16 h 453"/>
                  <a:gd name="T12" fmla="*/ 276 w 437"/>
                  <a:gd name="T13" fmla="*/ 28 h 453"/>
                  <a:gd name="T14" fmla="*/ 252 w 437"/>
                  <a:gd name="T15" fmla="*/ 28 h 453"/>
                  <a:gd name="T16" fmla="*/ 244 w 437"/>
                  <a:gd name="T17" fmla="*/ 4 h 453"/>
                  <a:gd name="T18" fmla="*/ 216 w 437"/>
                  <a:gd name="T19" fmla="*/ 4 h 453"/>
                  <a:gd name="T20" fmla="*/ 192 w 437"/>
                  <a:gd name="T21" fmla="*/ 0 h 453"/>
                  <a:gd name="T22" fmla="*/ 180 w 437"/>
                  <a:gd name="T23" fmla="*/ 24 h 453"/>
                  <a:gd name="T24" fmla="*/ 156 w 437"/>
                  <a:gd name="T25" fmla="*/ 32 h 453"/>
                  <a:gd name="T26" fmla="*/ 160 w 437"/>
                  <a:gd name="T27" fmla="*/ 52 h 453"/>
                  <a:gd name="T28" fmla="*/ 168 w 437"/>
                  <a:gd name="T29" fmla="*/ 76 h 453"/>
                  <a:gd name="T30" fmla="*/ 168 w 437"/>
                  <a:gd name="T31" fmla="*/ 100 h 453"/>
                  <a:gd name="T32" fmla="*/ 168 w 437"/>
                  <a:gd name="T33" fmla="*/ 124 h 453"/>
                  <a:gd name="T34" fmla="*/ 180 w 437"/>
                  <a:gd name="T35" fmla="*/ 148 h 453"/>
                  <a:gd name="T36" fmla="*/ 172 w 437"/>
                  <a:gd name="T37" fmla="*/ 172 h 453"/>
                  <a:gd name="T38" fmla="*/ 148 w 437"/>
                  <a:gd name="T39" fmla="*/ 180 h 453"/>
                  <a:gd name="T40" fmla="*/ 136 w 437"/>
                  <a:gd name="T41" fmla="*/ 204 h 453"/>
                  <a:gd name="T42" fmla="*/ 136 w 437"/>
                  <a:gd name="T43" fmla="*/ 228 h 453"/>
                  <a:gd name="T44" fmla="*/ 112 w 437"/>
                  <a:gd name="T45" fmla="*/ 232 h 453"/>
                  <a:gd name="T46" fmla="*/ 84 w 437"/>
                  <a:gd name="T47" fmla="*/ 232 h 453"/>
                  <a:gd name="T48" fmla="*/ 72 w 437"/>
                  <a:gd name="T49" fmla="*/ 248 h 453"/>
                  <a:gd name="T50" fmla="*/ 64 w 437"/>
                  <a:gd name="T51" fmla="*/ 272 h 453"/>
                  <a:gd name="T52" fmla="*/ 60 w 437"/>
                  <a:gd name="T53" fmla="*/ 296 h 453"/>
                  <a:gd name="T54" fmla="*/ 60 w 437"/>
                  <a:gd name="T55" fmla="*/ 320 h 453"/>
                  <a:gd name="T56" fmla="*/ 36 w 437"/>
                  <a:gd name="T57" fmla="*/ 324 h 453"/>
                  <a:gd name="T58" fmla="*/ 12 w 437"/>
                  <a:gd name="T59" fmla="*/ 324 h 453"/>
                  <a:gd name="T60" fmla="*/ 0 w 437"/>
                  <a:gd name="T61" fmla="*/ 336 h 453"/>
                  <a:gd name="T62" fmla="*/ 0 w 437"/>
                  <a:gd name="T63" fmla="*/ 360 h 453"/>
                  <a:gd name="T64" fmla="*/ 4 w 437"/>
                  <a:gd name="T65" fmla="*/ 384 h 453"/>
                  <a:gd name="T66" fmla="*/ 24 w 437"/>
                  <a:gd name="T67" fmla="*/ 404 h 453"/>
                  <a:gd name="T68" fmla="*/ 48 w 437"/>
                  <a:gd name="T69" fmla="*/ 420 h 453"/>
                  <a:gd name="T70" fmla="*/ 68 w 437"/>
                  <a:gd name="T71" fmla="*/ 440 h 453"/>
                  <a:gd name="T72" fmla="*/ 92 w 437"/>
                  <a:gd name="T73" fmla="*/ 440 h 453"/>
                  <a:gd name="T74" fmla="*/ 116 w 437"/>
                  <a:gd name="T75" fmla="*/ 440 h 453"/>
                  <a:gd name="T76" fmla="*/ 132 w 437"/>
                  <a:gd name="T77" fmla="*/ 420 h 453"/>
                  <a:gd name="T78" fmla="*/ 160 w 437"/>
                  <a:gd name="T79" fmla="*/ 412 h 453"/>
                  <a:gd name="T80" fmla="*/ 188 w 437"/>
                  <a:gd name="T81" fmla="*/ 420 h 453"/>
                  <a:gd name="T82" fmla="*/ 200 w 437"/>
                  <a:gd name="T83" fmla="*/ 444 h 453"/>
                  <a:gd name="T84" fmla="*/ 224 w 437"/>
                  <a:gd name="T85" fmla="*/ 452 h 453"/>
                  <a:gd name="T86" fmla="*/ 244 w 437"/>
                  <a:gd name="T87" fmla="*/ 436 h 453"/>
                  <a:gd name="T88" fmla="*/ 252 w 437"/>
                  <a:gd name="T89" fmla="*/ 412 h 453"/>
                  <a:gd name="T90" fmla="*/ 276 w 437"/>
                  <a:gd name="T91" fmla="*/ 396 h 453"/>
                  <a:gd name="T92" fmla="*/ 292 w 437"/>
                  <a:gd name="T93" fmla="*/ 372 h 453"/>
                  <a:gd name="T94" fmla="*/ 292 w 437"/>
                  <a:gd name="T95" fmla="*/ 344 h 453"/>
                  <a:gd name="T96" fmla="*/ 292 w 437"/>
                  <a:gd name="T97" fmla="*/ 320 h 453"/>
                  <a:gd name="T98" fmla="*/ 312 w 437"/>
                  <a:gd name="T99" fmla="*/ 304 h 453"/>
                  <a:gd name="T100" fmla="*/ 332 w 437"/>
                  <a:gd name="T101" fmla="*/ 284 h 453"/>
                  <a:gd name="T102" fmla="*/ 344 w 437"/>
                  <a:gd name="T103" fmla="*/ 260 h 453"/>
                  <a:gd name="T104" fmla="*/ 364 w 437"/>
                  <a:gd name="T105" fmla="*/ 240 h 453"/>
                  <a:gd name="T106" fmla="*/ 376 w 437"/>
                  <a:gd name="T107" fmla="*/ 216 h 453"/>
                  <a:gd name="T108" fmla="*/ 396 w 437"/>
                  <a:gd name="T109" fmla="*/ 192 h 453"/>
                  <a:gd name="T110" fmla="*/ 416 w 437"/>
                  <a:gd name="T111" fmla="*/ 168 h 453"/>
                  <a:gd name="T112" fmla="*/ 428 w 437"/>
                  <a:gd name="T113" fmla="*/ 144 h 453"/>
                  <a:gd name="T114" fmla="*/ 436 w 437"/>
                  <a:gd name="T115" fmla="*/ 120 h 453"/>
                  <a:gd name="T116" fmla="*/ 428 w 437"/>
                  <a:gd name="T117" fmla="*/ 10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7" h="453">
                    <a:moveTo>
                      <a:pt x="428" y="100"/>
                    </a:moveTo>
                    <a:lnTo>
                      <a:pt x="416" y="84"/>
                    </a:lnTo>
                    <a:lnTo>
                      <a:pt x="404" y="76"/>
                    </a:lnTo>
                    <a:lnTo>
                      <a:pt x="392" y="68"/>
                    </a:lnTo>
                    <a:lnTo>
                      <a:pt x="376" y="60"/>
                    </a:lnTo>
                    <a:lnTo>
                      <a:pt x="372" y="48"/>
                    </a:lnTo>
                    <a:lnTo>
                      <a:pt x="364" y="36"/>
                    </a:lnTo>
                    <a:lnTo>
                      <a:pt x="352" y="28"/>
                    </a:lnTo>
                    <a:lnTo>
                      <a:pt x="340" y="20"/>
                    </a:lnTo>
                    <a:lnTo>
                      <a:pt x="332" y="8"/>
                    </a:lnTo>
                    <a:lnTo>
                      <a:pt x="316" y="8"/>
                    </a:lnTo>
                    <a:lnTo>
                      <a:pt x="304" y="16"/>
                    </a:lnTo>
                    <a:lnTo>
                      <a:pt x="292" y="20"/>
                    </a:lnTo>
                    <a:lnTo>
                      <a:pt x="276" y="28"/>
                    </a:lnTo>
                    <a:lnTo>
                      <a:pt x="264" y="28"/>
                    </a:lnTo>
                    <a:lnTo>
                      <a:pt x="252" y="28"/>
                    </a:lnTo>
                    <a:lnTo>
                      <a:pt x="248" y="16"/>
                    </a:lnTo>
                    <a:lnTo>
                      <a:pt x="244" y="4"/>
                    </a:lnTo>
                    <a:lnTo>
                      <a:pt x="232" y="4"/>
                    </a:lnTo>
                    <a:lnTo>
                      <a:pt x="216" y="4"/>
                    </a:lnTo>
                    <a:lnTo>
                      <a:pt x="204" y="0"/>
                    </a:lnTo>
                    <a:lnTo>
                      <a:pt x="192" y="0"/>
                    </a:lnTo>
                    <a:lnTo>
                      <a:pt x="184" y="12"/>
                    </a:lnTo>
                    <a:lnTo>
                      <a:pt x="180" y="24"/>
                    </a:lnTo>
                    <a:lnTo>
                      <a:pt x="168" y="32"/>
                    </a:lnTo>
                    <a:lnTo>
                      <a:pt x="156" y="32"/>
                    </a:lnTo>
                    <a:lnTo>
                      <a:pt x="148" y="44"/>
                    </a:lnTo>
                    <a:lnTo>
                      <a:pt x="160" y="52"/>
                    </a:lnTo>
                    <a:lnTo>
                      <a:pt x="168" y="64"/>
                    </a:lnTo>
                    <a:lnTo>
                      <a:pt x="168" y="76"/>
                    </a:lnTo>
                    <a:lnTo>
                      <a:pt x="168" y="88"/>
                    </a:lnTo>
                    <a:lnTo>
                      <a:pt x="168" y="100"/>
                    </a:lnTo>
                    <a:lnTo>
                      <a:pt x="168" y="112"/>
                    </a:lnTo>
                    <a:lnTo>
                      <a:pt x="168" y="124"/>
                    </a:lnTo>
                    <a:lnTo>
                      <a:pt x="176" y="136"/>
                    </a:lnTo>
                    <a:lnTo>
                      <a:pt x="180" y="148"/>
                    </a:lnTo>
                    <a:lnTo>
                      <a:pt x="180" y="160"/>
                    </a:lnTo>
                    <a:lnTo>
                      <a:pt x="172" y="172"/>
                    </a:lnTo>
                    <a:lnTo>
                      <a:pt x="160" y="180"/>
                    </a:lnTo>
                    <a:lnTo>
                      <a:pt x="148" y="180"/>
                    </a:lnTo>
                    <a:lnTo>
                      <a:pt x="140" y="192"/>
                    </a:lnTo>
                    <a:lnTo>
                      <a:pt x="136" y="204"/>
                    </a:lnTo>
                    <a:lnTo>
                      <a:pt x="136" y="216"/>
                    </a:lnTo>
                    <a:lnTo>
                      <a:pt x="136" y="228"/>
                    </a:lnTo>
                    <a:lnTo>
                      <a:pt x="124" y="232"/>
                    </a:lnTo>
                    <a:lnTo>
                      <a:pt x="112" y="232"/>
                    </a:lnTo>
                    <a:lnTo>
                      <a:pt x="100" y="232"/>
                    </a:lnTo>
                    <a:lnTo>
                      <a:pt x="84" y="232"/>
                    </a:lnTo>
                    <a:lnTo>
                      <a:pt x="72" y="236"/>
                    </a:lnTo>
                    <a:lnTo>
                      <a:pt x="72" y="248"/>
                    </a:lnTo>
                    <a:lnTo>
                      <a:pt x="72" y="260"/>
                    </a:lnTo>
                    <a:lnTo>
                      <a:pt x="64" y="272"/>
                    </a:lnTo>
                    <a:lnTo>
                      <a:pt x="60" y="284"/>
                    </a:lnTo>
                    <a:lnTo>
                      <a:pt x="60" y="296"/>
                    </a:lnTo>
                    <a:lnTo>
                      <a:pt x="60" y="308"/>
                    </a:lnTo>
                    <a:lnTo>
                      <a:pt x="60" y="320"/>
                    </a:lnTo>
                    <a:lnTo>
                      <a:pt x="48" y="324"/>
                    </a:lnTo>
                    <a:lnTo>
                      <a:pt x="36" y="324"/>
                    </a:lnTo>
                    <a:lnTo>
                      <a:pt x="24" y="324"/>
                    </a:lnTo>
                    <a:lnTo>
                      <a:pt x="12" y="324"/>
                    </a:lnTo>
                    <a:lnTo>
                      <a:pt x="0" y="324"/>
                    </a:lnTo>
                    <a:lnTo>
                      <a:pt x="0" y="336"/>
                    </a:lnTo>
                    <a:lnTo>
                      <a:pt x="0" y="348"/>
                    </a:lnTo>
                    <a:lnTo>
                      <a:pt x="0" y="360"/>
                    </a:lnTo>
                    <a:lnTo>
                      <a:pt x="4" y="372"/>
                    </a:lnTo>
                    <a:lnTo>
                      <a:pt x="4" y="384"/>
                    </a:lnTo>
                    <a:lnTo>
                      <a:pt x="16" y="392"/>
                    </a:lnTo>
                    <a:lnTo>
                      <a:pt x="24" y="404"/>
                    </a:lnTo>
                    <a:lnTo>
                      <a:pt x="36" y="408"/>
                    </a:lnTo>
                    <a:lnTo>
                      <a:pt x="48" y="420"/>
                    </a:lnTo>
                    <a:lnTo>
                      <a:pt x="56" y="432"/>
                    </a:lnTo>
                    <a:lnTo>
                      <a:pt x="68" y="440"/>
                    </a:lnTo>
                    <a:lnTo>
                      <a:pt x="80" y="440"/>
                    </a:lnTo>
                    <a:lnTo>
                      <a:pt x="92" y="440"/>
                    </a:lnTo>
                    <a:lnTo>
                      <a:pt x="104" y="440"/>
                    </a:lnTo>
                    <a:lnTo>
                      <a:pt x="116" y="440"/>
                    </a:lnTo>
                    <a:lnTo>
                      <a:pt x="128" y="432"/>
                    </a:lnTo>
                    <a:lnTo>
                      <a:pt x="132" y="420"/>
                    </a:lnTo>
                    <a:lnTo>
                      <a:pt x="144" y="412"/>
                    </a:lnTo>
                    <a:lnTo>
                      <a:pt x="160" y="412"/>
                    </a:lnTo>
                    <a:lnTo>
                      <a:pt x="176" y="412"/>
                    </a:lnTo>
                    <a:lnTo>
                      <a:pt x="188" y="420"/>
                    </a:lnTo>
                    <a:lnTo>
                      <a:pt x="192" y="432"/>
                    </a:lnTo>
                    <a:lnTo>
                      <a:pt x="200" y="444"/>
                    </a:lnTo>
                    <a:lnTo>
                      <a:pt x="212" y="448"/>
                    </a:lnTo>
                    <a:lnTo>
                      <a:pt x="224" y="452"/>
                    </a:lnTo>
                    <a:lnTo>
                      <a:pt x="236" y="448"/>
                    </a:lnTo>
                    <a:lnTo>
                      <a:pt x="244" y="436"/>
                    </a:lnTo>
                    <a:lnTo>
                      <a:pt x="248" y="424"/>
                    </a:lnTo>
                    <a:lnTo>
                      <a:pt x="252" y="412"/>
                    </a:lnTo>
                    <a:lnTo>
                      <a:pt x="264" y="404"/>
                    </a:lnTo>
                    <a:lnTo>
                      <a:pt x="276" y="396"/>
                    </a:lnTo>
                    <a:lnTo>
                      <a:pt x="284" y="384"/>
                    </a:lnTo>
                    <a:lnTo>
                      <a:pt x="292" y="372"/>
                    </a:lnTo>
                    <a:lnTo>
                      <a:pt x="292" y="356"/>
                    </a:lnTo>
                    <a:lnTo>
                      <a:pt x="292" y="344"/>
                    </a:lnTo>
                    <a:lnTo>
                      <a:pt x="292" y="332"/>
                    </a:lnTo>
                    <a:lnTo>
                      <a:pt x="292" y="320"/>
                    </a:lnTo>
                    <a:lnTo>
                      <a:pt x="300" y="308"/>
                    </a:lnTo>
                    <a:lnTo>
                      <a:pt x="312" y="304"/>
                    </a:lnTo>
                    <a:lnTo>
                      <a:pt x="320" y="292"/>
                    </a:lnTo>
                    <a:lnTo>
                      <a:pt x="332" y="284"/>
                    </a:lnTo>
                    <a:lnTo>
                      <a:pt x="336" y="272"/>
                    </a:lnTo>
                    <a:lnTo>
                      <a:pt x="344" y="260"/>
                    </a:lnTo>
                    <a:lnTo>
                      <a:pt x="356" y="252"/>
                    </a:lnTo>
                    <a:lnTo>
                      <a:pt x="364" y="240"/>
                    </a:lnTo>
                    <a:lnTo>
                      <a:pt x="368" y="228"/>
                    </a:lnTo>
                    <a:lnTo>
                      <a:pt x="376" y="216"/>
                    </a:lnTo>
                    <a:lnTo>
                      <a:pt x="384" y="204"/>
                    </a:lnTo>
                    <a:lnTo>
                      <a:pt x="396" y="192"/>
                    </a:lnTo>
                    <a:lnTo>
                      <a:pt x="404" y="180"/>
                    </a:lnTo>
                    <a:lnTo>
                      <a:pt x="416" y="168"/>
                    </a:lnTo>
                    <a:lnTo>
                      <a:pt x="420" y="156"/>
                    </a:lnTo>
                    <a:lnTo>
                      <a:pt x="428" y="144"/>
                    </a:lnTo>
                    <a:lnTo>
                      <a:pt x="432" y="132"/>
                    </a:lnTo>
                    <a:lnTo>
                      <a:pt x="436" y="120"/>
                    </a:lnTo>
                    <a:lnTo>
                      <a:pt x="428" y="100"/>
                    </a:lnTo>
                    <a:lnTo>
                      <a:pt x="428" y="10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" name="Freeform 297"/>
              <p:cNvSpPr>
                <a:spLocks noChangeAspect="1"/>
              </p:cNvSpPr>
              <p:nvPr/>
            </p:nvSpPr>
            <p:spPr bwMode="auto">
              <a:xfrm>
                <a:off x="5284279" y="4512722"/>
                <a:ext cx="487738" cy="456934"/>
              </a:xfrm>
              <a:custGeom>
                <a:avLst/>
                <a:gdLst>
                  <a:gd name="T0" fmla="*/ 24 w 469"/>
                  <a:gd name="T1" fmla="*/ 52 h 457"/>
                  <a:gd name="T2" fmla="*/ 12 w 469"/>
                  <a:gd name="T3" fmla="*/ 84 h 457"/>
                  <a:gd name="T4" fmla="*/ 4 w 469"/>
                  <a:gd name="T5" fmla="*/ 108 h 457"/>
                  <a:gd name="T6" fmla="*/ 4 w 469"/>
                  <a:gd name="T7" fmla="*/ 136 h 457"/>
                  <a:gd name="T8" fmla="*/ 0 w 469"/>
                  <a:gd name="T9" fmla="*/ 160 h 457"/>
                  <a:gd name="T10" fmla="*/ 0 w 469"/>
                  <a:gd name="T11" fmla="*/ 184 h 457"/>
                  <a:gd name="T12" fmla="*/ 0 w 469"/>
                  <a:gd name="T13" fmla="*/ 212 h 457"/>
                  <a:gd name="T14" fmla="*/ 8 w 469"/>
                  <a:gd name="T15" fmla="*/ 236 h 457"/>
                  <a:gd name="T16" fmla="*/ 12 w 469"/>
                  <a:gd name="T17" fmla="*/ 260 h 457"/>
                  <a:gd name="T18" fmla="*/ 20 w 469"/>
                  <a:gd name="T19" fmla="*/ 284 h 457"/>
                  <a:gd name="T20" fmla="*/ 40 w 469"/>
                  <a:gd name="T21" fmla="*/ 300 h 457"/>
                  <a:gd name="T22" fmla="*/ 44 w 469"/>
                  <a:gd name="T23" fmla="*/ 324 h 457"/>
                  <a:gd name="T24" fmla="*/ 44 w 469"/>
                  <a:gd name="T25" fmla="*/ 348 h 457"/>
                  <a:gd name="T26" fmla="*/ 44 w 469"/>
                  <a:gd name="T27" fmla="*/ 372 h 457"/>
                  <a:gd name="T28" fmla="*/ 52 w 469"/>
                  <a:gd name="T29" fmla="*/ 396 h 457"/>
                  <a:gd name="T30" fmla="*/ 72 w 469"/>
                  <a:gd name="T31" fmla="*/ 416 h 457"/>
                  <a:gd name="T32" fmla="*/ 92 w 469"/>
                  <a:gd name="T33" fmla="*/ 440 h 457"/>
                  <a:gd name="T34" fmla="*/ 112 w 469"/>
                  <a:gd name="T35" fmla="*/ 456 h 457"/>
                  <a:gd name="T36" fmla="*/ 132 w 469"/>
                  <a:gd name="T37" fmla="*/ 436 h 457"/>
                  <a:gd name="T38" fmla="*/ 152 w 469"/>
                  <a:gd name="T39" fmla="*/ 412 h 457"/>
                  <a:gd name="T40" fmla="*/ 152 w 469"/>
                  <a:gd name="T41" fmla="*/ 384 h 457"/>
                  <a:gd name="T42" fmla="*/ 160 w 469"/>
                  <a:gd name="T43" fmla="*/ 360 h 457"/>
                  <a:gd name="T44" fmla="*/ 176 w 469"/>
                  <a:gd name="T45" fmla="*/ 336 h 457"/>
                  <a:gd name="T46" fmla="*/ 188 w 469"/>
                  <a:gd name="T47" fmla="*/ 312 h 457"/>
                  <a:gd name="T48" fmla="*/ 192 w 469"/>
                  <a:gd name="T49" fmla="*/ 288 h 457"/>
                  <a:gd name="T50" fmla="*/ 204 w 469"/>
                  <a:gd name="T51" fmla="*/ 264 h 457"/>
                  <a:gd name="T52" fmla="*/ 220 w 469"/>
                  <a:gd name="T53" fmla="*/ 240 h 457"/>
                  <a:gd name="T54" fmla="*/ 236 w 469"/>
                  <a:gd name="T55" fmla="*/ 216 h 457"/>
                  <a:gd name="T56" fmla="*/ 256 w 469"/>
                  <a:gd name="T57" fmla="*/ 196 h 457"/>
                  <a:gd name="T58" fmla="*/ 272 w 469"/>
                  <a:gd name="T59" fmla="*/ 176 h 457"/>
                  <a:gd name="T60" fmla="*/ 296 w 469"/>
                  <a:gd name="T61" fmla="*/ 164 h 457"/>
                  <a:gd name="T62" fmla="*/ 320 w 469"/>
                  <a:gd name="T63" fmla="*/ 160 h 457"/>
                  <a:gd name="T64" fmla="*/ 344 w 469"/>
                  <a:gd name="T65" fmla="*/ 160 h 457"/>
                  <a:gd name="T66" fmla="*/ 352 w 469"/>
                  <a:gd name="T67" fmla="*/ 136 h 457"/>
                  <a:gd name="T68" fmla="*/ 364 w 469"/>
                  <a:gd name="T69" fmla="*/ 120 h 457"/>
                  <a:gd name="T70" fmla="*/ 388 w 469"/>
                  <a:gd name="T71" fmla="*/ 120 h 457"/>
                  <a:gd name="T72" fmla="*/ 404 w 469"/>
                  <a:gd name="T73" fmla="*/ 108 h 457"/>
                  <a:gd name="T74" fmla="*/ 424 w 469"/>
                  <a:gd name="T75" fmla="*/ 92 h 457"/>
                  <a:gd name="T76" fmla="*/ 448 w 469"/>
                  <a:gd name="T77" fmla="*/ 88 h 457"/>
                  <a:gd name="T78" fmla="*/ 468 w 469"/>
                  <a:gd name="T79" fmla="*/ 76 h 457"/>
                  <a:gd name="T80" fmla="*/ 468 w 469"/>
                  <a:gd name="T81" fmla="*/ 52 h 457"/>
                  <a:gd name="T82" fmla="*/ 448 w 469"/>
                  <a:gd name="T83" fmla="*/ 36 h 457"/>
                  <a:gd name="T84" fmla="*/ 436 w 469"/>
                  <a:gd name="T85" fmla="*/ 12 h 457"/>
                  <a:gd name="T86" fmla="*/ 412 w 469"/>
                  <a:gd name="T87" fmla="*/ 4 h 457"/>
                  <a:gd name="T88" fmla="*/ 388 w 469"/>
                  <a:gd name="T89" fmla="*/ 0 h 457"/>
                  <a:gd name="T90" fmla="*/ 360 w 469"/>
                  <a:gd name="T91" fmla="*/ 0 h 457"/>
                  <a:gd name="T92" fmla="*/ 336 w 469"/>
                  <a:gd name="T93" fmla="*/ 8 h 457"/>
                  <a:gd name="T94" fmla="*/ 312 w 469"/>
                  <a:gd name="T95" fmla="*/ 16 h 457"/>
                  <a:gd name="T96" fmla="*/ 288 w 469"/>
                  <a:gd name="T97" fmla="*/ 24 h 457"/>
                  <a:gd name="T98" fmla="*/ 264 w 469"/>
                  <a:gd name="T99" fmla="*/ 24 h 457"/>
                  <a:gd name="T100" fmla="*/ 240 w 469"/>
                  <a:gd name="T101" fmla="*/ 32 h 457"/>
                  <a:gd name="T102" fmla="*/ 216 w 469"/>
                  <a:gd name="T103" fmla="*/ 44 h 457"/>
                  <a:gd name="T104" fmla="*/ 192 w 469"/>
                  <a:gd name="T105" fmla="*/ 48 h 457"/>
                  <a:gd name="T106" fmla="*/ 172 w 469"/>
                  <a:gd name="T107" fmla="*/ 60 h 457"/>
                  <a:gd name="T108" fmla="*/ 180 w 469"/>
                  <a:gd name="T109" fmla="*/ 84 h 457"/>
                  <a:gd name="T110" fmla="*/ 152 w 469"/>
                  <a:gd name="T111" fmla="*/ 84 h 457"/>
                  <a:gd name="T112" fmla="*/ 128 w 469"/>
                  <a:gd name="T113" fmla="*/ 80 h 457"/>
                  <a:gd name="T114" fmla="*/ 100 w 469"/>
                  <a:gd name="T115" fmla="*/ 72 h 457"/>
                  <a:gd name="T116" fmla="*/ 68 w 469"/>
                  <a:gd name="T117" fmla="*/ 64 h 457"/>
                  <a:gd name="T118" fmla="*/ 44 w 469"/>
                  <a:gd name="T119" fmla="*/ 56 h 457"/>
                  <a:gd name="T120" fmla="*/ 20 w 469"/>
                  <a:gd name="T121" fmla="*/ 52 h 457"/>
                  <a:gd name="T122" fmla="*/ 24 w 469"/>
                  <a:gd name="T123" fmla="*/ 56 h 457"/>
                  <a:gd name="T124" fmla="*/ 28 w 469"/>
                  <a:gd name="T125" fmla="*/ 72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9" h="457">
                    <a:moveTo>
                      <a:pt x="28" y="72"/>
                    </a:moveTo>
                    <a:lnTo>
                      <a:pt x="24" y="52"/>
                    </a:lnTo>
                    <a:lnTo>
                      <a:pt x="28" y="72"/>
                    </a:lnTo>
                    <a:lnTo>
                      <a:pt x="12" y="84"/>
                    </a:lnTo>
                    <a:lnTo>
                      <a:pt x="4" y="96"/>
                    </a:lnTo>
                    <a:lnTo>
                      <a:pt x="4" y="108"/>
                    </a:lnTo>
                    <a:lnTo>
                      <a:pt x="4" y="124"/>
                    </a:lnTo>
                    <a:lnTo>
                      <a:pt x="4" y="136"/>
                    </a:lnTo>
                    <a:lnTo>
                      <a:pt x="4" y="148"/>
                    </a:lnTo>
                    <a:lnTo>
                      <a:pt x="0" y="160"/>
                    </a:lnTo>
                    <a:lnTo>
                      <a:pt x="0" y="172"/>
                    </a:lnTo>
                    <a:lnTo>
                      <a:pt x="0" y="184"/>
                    </a:lnTo>
                    <a:lnTo>
                      <a:pt x="0" y="200"/>
                    </a:lnTo>
                    <a:lnTo>
                      <a:pt x="0" y="212"/>
                    </a:lnTo>
                    <a:lnTo>
                      <a:pt x="4" y="224"/>
                    </a:lnTo>
                    <a:lnTo>
                      <a:pt x="8" y="236"/>
                    </a:lnTo>
                    <a:lnTo>
                      <a:pt x="8" y="248"/>
                    </a:lnTo>
                    <a:lnTo>
                      <a:pt x="12" y="260"/>
                    </a:lnTo>
                    <a:lnTo>
                      <a:pt x="12" y="272"/>
                    </a:lnTo>
                    <a:lnTo>
                      <a:pt x="20" y="284"/>
                    </a:lnTo>
                    <a:lnTo>
                      <a:pt x="28" y="296"/>
                    </a:lnTo>
                    <a:lnTo>
                      <a:pt x="40" y="300"/>
                    </a:lnTo>
                    <a:lnTo>
                      <a:pt x="44" y="312"/>
                    </a:lnTo>
                    <a:lnTo>
                      <a:pt x="44" y="324"/>
                    </a:lnTo>
                    <a:lnTo>
                      <a:pt x="44" y="336"/>
                    </a:lnTo>
                    <a:lnTo>
                      <a:pt x="44" y="348"/>
                    </a:lnTo>
                    <a:lnTo>
                      <a:pt x="44" y="360"/>
                    </a:lnTo>
                    <a:lnTo>
                      <a:pt x="44" y="372"/>
                    </a:lnTo>
                    <a:lnTo>
                      <a:pt x="48" y="384"/>
                    </a:lnTo>
                    <a:lnTo>
                      <a:pt x="52" y="396"/>
                    </a:lnTo>
                    <a:lnTo>
                      <a:pt x="60" y="408"/>
                    </a:lnTo>
                    <a:lnTo>
                      <a:pt x="72" y="416"/>
                    </a:lnTo>
                    <a:lnTo>
                      <a:pt x="80" y="428"/>
                    </a:lnTo>
                    <a:lnTo>
                      <a:pt x="92" y="440"/>
                    </a:lnTo>
                    <a:lnTo>
                      <a:pt x="100" y="452"/>
                    </a:lnTo>
                    <a:lnTo>
                      <a:pt x="112" y="456"/>
                    </a:lnTo>
                    <a:lnTo>
                      <a:pt x="124" y="448"/>
                    </a:lnTo>
                    <a:lnTo>
                      <a:pt x="132" y="436"/>
                    </a:lnTo>
                    <a:lnTo>
                      <a:pt x="144" y="424"/>
                    </a:lnTo>
                    <a:lnTo>
                      <a:pt x="152" y="412"/>
                    </a:lnTo>
                    <a:lnTo>
                      <a:pt x="152" y="396"/>
                    </a:lnTo>
                    <a:lnTo>
                      <a:pt x="152" y="384"/>
                    </a:lnTo>
                    <a:lnTo>
                      <a:pt x="152" y="372"/>
                    </a:lnTo>
                    <a:lnTo>
                      <a:pt x="160" y="360"/>
                    </a:lnTo>
                    <a:lnTo>
                      <a:pt x="168" y="348"/>
                    </a:lnTo>
                    <a:lnTo>
                      <a:pt x="176" y="336"/>
                    </a:lnTo>
                    <a:lnTo>
                      <a:pt x="180" y="324"/>
                    </a:lnTo>
                    <a:lnTo>
                      <a:pt x="188" y="312"/>
                    </a:lnTo>
                    <a:lnTo>
                      <a:pt x="192" y="300"/>
                    </a:lnTo>
                    <a:lnTo>
                      <a:pt x="192" y="288"/>
                    </a:lnTo>
                    <a:lnTo>
                      <a:pt x="196" y="276"/>
                    </a:lnTo>
                    <a:lnTo>
                      <a:pt x="204" y="264"/>
                    </a:lnTo>
                    <a:lnTo>
                      <a:pt x="216" y="252"/>
                    </a:lnTo>
                    <a:lnTo>
                      <a:pt x="220" y="240"/>
                    </a:lnTo>
                    <a:lnTo>
                      <a:pt x="228" y="228"/>
                    </a:lnTo>
                    <a:lnTo>
                      <a:pt x="236" y="216"/>
                    </a:lnTo>
                    <a:lnTo>
                      <a:pt x="248" y="208"/>
                    </a:lnTo>
                    <a:lnTo>
                      <a:pt x="256" y="196"/>
                    </a:lnTo>
                    <a:lnTo>
                      <a:pt x="260" y="184"/>
                    </a:lnTo>
                    <a:lnTo>
                      <a:pt x="272" y="176"/>
                    </a:lnTo>
                    <a:lnTo>
                      <a:pt x="284" y="172"/>
                    </a:lnTo>
                    <a:lnTo>
                      <a:pt x="296" y="164"/>
                    </a:lnTo>
                    <a:lnTo>
                      <a:pt x="308" y="160"/>
                    </a:lnTo>
                    <a:lnTo>
                      <a:pt x="320" y="160"/>
                    </a:lnTo>
                    <a:lnTo>
                      <a:pt x="332" y="160"/>
                    </a:lnTo>
                    <a:lnTo>
                      <a:pt x="344" y="160"/>
                    </a:lnTo>
                    <a:lnTo>
                      <a:pt x="348" y="148"/>
                    </a:lnTo>
                    <a:lnTo>
                      <a:pt x="352" y="136"/>
                    </a:lnTo>
                    <a:lnTo>
                      <a:pt x="352" y="124"/>
                    </a:lnTo>
                    <a:lnTo>
                      <a:pt x="364" y="120"/>
                    </a:lnTo>
                    <a:lnTo>
                      <a:pt x="376" y="120"/>
                    </a:lnTo>
                    <a:lnTo>
                      <a:pt x="388" y="120"/>
                    </a:lnTo>
                    <a:lnTo>
                      <a:pt x="400" y="120"/>
                    </a:lnTo>
                    <a:lnTo>
                      <a:pt x="404" y="108"/>
                    </a:lnTo>
                    <a:lnTo>
                      <a:pt x="412" y="96"/>
                    </a:lnTo>
                    <a:lnTo>
                      <a:pt x="424" y="92"/>
                    </a:lnTo>
                    <a:lnTo>
                      <a:pt x="436" y="88"/>
                    </a:lnTo>
                    <a:lnTo>
                      <a:pt x="448" y="88"/>
                    </a:lnTo>
                    <a:lnTo>
                      <a:pt x="460" y="88"/>
                    </a:lnTo>
                    <a:lnTo>
                      <a:pt x="468" y="76"/>
                    </a:lnTo>
                    <a:lnTo>
                      <a:pt x="468" y="64"/>
                    </a:lnTo>
                    <a:lnTo>
                      <a:pt x="468" y="52"/>
                    </a:lnTo>
                    <a:lnTo>
                      <a:pt x="456" y="48"/>
                    </a:lnTo>
                    <a:lnTo>
                      <a:pt x="448" y="36"/>
                    </a:lnTo>
                    <a:lnTo>
                      <a:pt x="440" y="24"/>
                    </a:lnTo>
                    <a:lnTo>
                      <a:pt x="436" y="12"/>
                    </a:lnTo>
                    <a:lnTo>
                      <a:pt x="424" y="4"/>
                    </a:lnTo>
                    <a:lnTo>
                      <a:pt x="412" y="4"/>
                    </a:lnTo>
                    <a:lnTo>
                      <a:pt x="400" y="4"/>
                    </a:lnTo>
                    <a:lnTo>
                      <a:pt x="388" y="0"/>
                    </a:lnTo>
                    <a:lnTo>
                      <a:pt x="376" y="4"/>
                    </a:lnTo>
                    <a:lnTo>
                      <a:pt x="360" y="0"/>
                    </a:lnTo>
                    <a:lnTo>
                      <a:pt x="348" y="0"/>
                    </a:lnTo>
                    <a:lnTo>
                      <a:pt x="336" y="8"/>
                    </a:lnTo>
                    <a:lnTo>
                      <a:pt x="324" y="8"/>
                    </a:lnTo>
                    <a:lnTo>
                      <a:pt x="312" y="16"/>
                    </a:lnTo>
                    <a:lnTo>
                      <a:pt x="300" y="16"/>
                    </a:lnTo>
                    <a:lnTo>
                      <a:pt x="288" y="24"/>
                    </a:lnTo>
                    <a:lnTo>
                      <a:pt x="276" y="24"/>
                    </a:lnTo>
                    <a:lnTo>
                      <a:pt x="264" y="24"/>
                    </a:lnTo>
                    <a:lnTo>
                      <a:pt x="252" y="24"/>
                    </a:lnTo>
                    <a:lnTo>
                      <a:pt x="240" y="32"/>
                    </a:lnTo>
                    <a:lnTo>
                      <a:pt x="228" y="36"/>
                    </a:lnTo>
                    <a:lnTo>
                      <a:pt x="216" y="44"/>
                    </a:lnTo>
                    <a:lnTo>
                      <a:pt x="204" y="48"/>
                    </a:lnTo>
                    <a:lnTo>
                      <a:pt x="192" y="48"/>
                    </a:lnTo>
                    <a:lnTo>
                      <a:pt x="180" y="48"/>
                    </a:lnTo>
                    <a:lnTo>
                      <a:pt x="172" y="60"/>
                    </a:lnTo>
                    <a:lnTo>
                      <a:pt x="180" y="72"/>
                    </a:lnTo>
                    <a:lnTo>
                      <a:pt x="180" y="84"/>
                    </a:lnTo>
                    <a:lnTo>
                      <a:pt x="164" y="92"/>
                    </a:lnTo>
                    <a:lnTo>
                      <a:pt x="152" y="84"/>
                    </a:lnTo>
                    <a:lnTo>
                      <a:pt x="140" y="80"/>
                    </a:lnTo>
                    <a:lnTo>
                      <a:pt x="128" y="80"/>
                    </a:lnTo>
                    <a:lnTo>
                      <a:pt x="116" y="80"/>
                    </a:lnTo>
                    <a:lnTo>
                      <a:pt x="100" y="72"/>
                    </a:lnTo>
                    <a:lnTo>
                      <a:pt x="88" y="68"/>
                    </a:lnTo>
                    <a:lnTo>
                      <a:pt x="68" y="64"/>
                    </a:lnTo>
                    <a:lnTo>
                      <a:pt x="56" y="60"/>
                    </a:lnTo>
                    <a:lnTo>
                      <a:pt x="44" y="56"/>
                    </a:lnTo>
                    <a:lnTo>
                      <a:pt x="32" y="48"/>
                    </a:lnTo>
                    <a:lnTo>
                      <a:pt x="20" y="52"/>
                    </a:lnTo>
                    <a:lnTo>
                      <a:pt x="28" y="72"/>
                    </a:lnTo>
                    <a:lnTo>
                      <a:pt x="24" y="56"/>
                    </a:lnTo>
                    <a:lnTo>
                      <a:pt x="28" y="72"/>
                    </a:lnTo>
                    <a:lnTo>
                      <a:pt x="28" y="72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9" name="Freeform 298"/>
              <p:cNvSpPr>
                <a:spLocks noChangeAspect="1"/>
              </p:cNvSpPr>
              <p:nvPr/>
            </p:nvSpPr>
            <p:spPr bwMode="auto">
              <a:xfrm>
                <a:off x="5086617" y="3996748"/>
                <a:ext cx="569883" cy="603254"/>
              </a:xfrm>
              <a:custGeom>
                <a:avLst/>
                <a:gdLst>
                  <a:gd name="T0" fmla="*/ 232 w 545"/>
                  <a:gd name="T1" fmla="*/ 576 h 605"/>
                  <a:gd name="T2" fmla="*/ 268 w 545"/>
                  <a:gd name="T3" fmla="*/ 584 h 605"/>
                  <a:gd name="T4" fmla="*/ 308 w 545"/>
                  <a:gd name="T5" fmla="*/ 600 h 605"/>
                  <a:gd name="T6" fmla="*/ 344 w 545"/>
                  <a:gd name="T7" fmla="*/ 604 h 605"/>
                  <a:gd name="T8" fmla="*/ 372 w 545"/>
                  <a:gd name="T9" fmla="*/ 592 h 605"/>
                  <a:gd name="T10" fmla="*/ 380 w 545"/>
                  <a:gd name="T11" fmla="*/ 568 h 605"/>
                  <a:gd name="T12" fmla="*/ 420 w 545"/>
                  <a:gd name="T13" fmla="*/ 560 h 605"/>
                  <a:gd name="T14" fmla="*/ 460 w 545"/>
                  <a:gd name="T15" fmla="*/ 540 h 605"/>
                  <a:gd name="T16" fmla="*/ 496 w 545"/>
                  <a:gd name="T17" fmla="*/ 536 h 605"/>
                  <a:gd name="T18" fmla="*/ 532 w 545"/>
                  <a:gd name="T19" fmla="*/ 528 h 605"/>
                  <a:gd name="T20" fmla="*/ 532 w 545"/>
                  <a:gd name="T21" fmla="*/ 504 h 605"/>
                  <a:gd name="T22" fmla="*/ 516 w 545"/>
                  <a:gd name="T23" fmla="*/ 468 h 605"/>
                  <a:gd name="T24" fmla="*/ 496 w 545"/>
                  <a:gd name="T25" fmla="*/ 432 h 605"/>
                  <a:gd name="T26" fmla="*/ 484 w 545"/>
                  <a:gd name="T27" fmla="*/ 400 h 605"/>
                  <a:gd name="T28" fmla="*/ 476 w 545"/>
                  <a:gd name="T29" fmla="*/ 372 h 605"/>
                  <a:gd name="T30" fmla="*/ 468 w 545"/>
                  <a:gd name="T31" fmla="*/ 332 h 605"/>
                  <a:gd name="T32" fmla="*/ 452 w 545"/>
                  <a:gd name="T33" fmla="*/ 296 h 605"/>
                  <a:gd name="T34" fmla="*/ 440 w 545"/>
                  <a:gd name="T35" fmla="*/ 260 h 605"/>
                  <a:gd name="T36" fmla="*/ 468 w 545"/>
                  <a:gd name="T37" fmla="*/ 224 h 605"/>
                  <a:gd name="T38" fmla="*/ 472 w 545"/>
                  <a:gd name="T39" fmla="*/ 188 h 605"/>
                  <a:gd name="T40" fmla="*/ 492 w 545"/>
                  <a:gd name="T41" fmla="*/ 152 h 605"/>
                  <a:gd name="T42" fmla="*/ 508 w 545"/>
                  <a:gd name="T43" fmla="*/ 128 h 605"/>
                  <a:gd name="T44" fmla="*/ 492 w 545"/>
                  <a:gd name="T45" fmla="*/ 116 h 605"/>
                  <a:gd name="T46" fmla="*/ 464 w 545"/>
                  <a:gd name="T47" fmla="*/ 108 h 605"/>
                  <a:gd name="T48" fmla="*/ 428 w 545"/>
                  <a:gd name="T49" fmla="*/ 84 h 605"/>
                  <a:gd name="T50" fmla="*/ 396 w 545"/>
                  <a:gd name="T51" fmla="*/ 96 h 605"/>
                  <a:gd name="T52" fmla="*/ 368 w 545"/>
                  <a:gd name="T53" fmla="*/ 112 h 605"/>
                  <a:gd name="T54" fmla="*/ 332 w 545"/>
                  <a:gd name="T55" fmla="*/ 112 h 605"/>
                  <a:gd name="T56" fmla="*/ 292 w 545"/>
                  <a:gd name="T57" fmla="*/ 76 h 605"/>
                  <a:gd name="T58" fmla="*/ 260 w 545"/>
                  <a:gd name="T59" fmla="*/ 52 h 605"/>
                  <a:gd name="T60" fmla="*/ 240 w 545"/>
                  <a:gd name="T61" fmla="*/ 28 h 605"/>
                  <a:gd name="T62" fmla="*/ 204 w 545"/>
                  <a:gd name="T63" fmla="*/ 12 h 605"/>
                  <a:gd name="T64" fmla="*/ 176 w 545"/>
                  <a:gd name="T65" fmla="*/ 0 h 605"/>
                  <a:gd name="T66" fmla="*/ 156 w 545"/>
                  <a:gd name="T67" fmla="*/ 32 h 605"/>
                  <a:gd name="T68" fmla="*/ 124 w 545"/>
                  <a:gd name="T69" fmla="*/ 56 h 605"/>
                  <a:gd name="T70" fmla="*/ 120 w 545"/>
                  <a:gd name="T71" fmla="*/ 92 h 605"/>
                  <a:gd name="T72" fmla="*/ 104 w 545"/>
                  <a:gd name="T73" fmla="*/ 128 h 605"/>
                  <a:gd name="T74" fmla="*/ 76 w 545"/>
                  <a:gd name="T75" fmla="*/ 148 h 605"/>
                  <a:gd name="T76" fmla="*/ 56 w 545"/>
                  <a:gd name="T77" fmla="*/ 180 h 605"/>
                  <a:gd name="T78" fmla="*/ 28 w 545"/>
                  <a:gd name="T79" fmla="*/ 200 h 605"/>
                  <a:gd name="T80" fmla="*/ 0 w 545"/>
                  <a:gd name="T81" fmla="*/ 208 h 605"/>
                  <a:gd name="T82" fmla="*/ 12 w 545"/>
                  <a:gd name="T83" fmla="*/ 244 h 605"/>
                  <a:gd name="T84" fmla="*/ 20 w 545"/>
                  <a:gd name="T85" fmla="*/ 280 h 605"/>
                  <a:gd name="T86" fmla="*/ 44 w 545"/>
                  <a:gd name="T87" fmla="*/ 316 h 605"/>
                  <a:gd name="T88" fmla="*/ 80 w 545"/>
                  <a:gd name="T89" fmla="*/ 316 h 605"/>
                  <a:gd name="T90" fmla="*/ 120 w 545"/>
                  <a:gd name="T91" fmla="*/ 340 h 605"/>
                  <a:gd name="T92" fmla="*/ 132 w 545"/>
                  <a:gd name="T93" fmla="*/ 360 h 605"/>
                  <a:gd name="T94" fmla="*/ 120 w 545"/>
                  <a:gd name="T95" fmla="*/ 396 h 605"/>
                  <a:gd name="T96" fmla="*/ 112 w 545"/>
                  <a:gd name="T97" fmla="*/ 436 h 605"/>
                  <a:gd name="T98" fmla="*/ 136 w 545"/>
                  <a:gd name="T99" fmla="*/ 472 h 605"/>
                  <a:gd name="T100" fmla="*/ 160 w 545"/>
                  <a:gd name="T101" fmla="*/ 504 h 605"/>
                  <a:gd name="T102" fmla="*/ 196 w 545"/>
                  <a:gd name="T103" fmla="*/ 508 h 605"/>
                  <a:gd name="T104" fmla="*/ 216 w 545"/>
                  <a:gd name="T105" fmla="*/ 512 h 605"/>
                  <a:gd name="T106" fmla="*/ 220 w 545"/>
                  <a:gd name="T107" fmla="*/ 548 h 605"/>
                  <a:gd name="T108" fmla="*/ 216 w 545"/>
                  <a:gd name="T109" fmla="*/ 592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5" h="605">
                    <a:moveTo>
                      <a:pt x="216" y="592"/>
                    </a:moveTo>
                    <a:lnTo>
                      <a:pt x="220" y="576"/>
                    </a:lnTo>
                    <a:lnTo>
                      <a:pt x="232" y="576"/>
                    </a:lnTo>
                    <a:lnTo>
                      <a:pt x="244" y="576"/>
                    </a:lnTo>
                    <a:lnTo>
                      <a:pt x="256" y="584"/>
                    </a:lnTo>
                    <a:lnTo>
                      <a:pt x="268" y="584"/>
                    </a:lnTo>
                    <a:lnTo>
                      <a:pt x="280" y="588"/>
                    </a:lnTo>
                    <a:lnTo>
                      <a:pt x="296" y="592"/>
                    </a:lnTo>
                    <a:lnTo>
                      <a:pt x="308" y="600"/>
                    </a:lnTo>
                    <a:lnTo>
                      <a:pt x="320" y="600"/>
                    </a:lnTo>
                    <a:lnTo>
                      <a:pt x="332" y="604"/>
                    </a:lnTo>
                    <a:lnTo>
                      <a:pt x="344" y="604"/>
                    </a:lnTo>
                    <a:lnTo>
                      <a:pt x="356" y="604"/>
                    </a:lnTo>
                    <a:lnTo>
                      <a:pt x="372" y="604"/>
                    </a:lnTo>
                    <a:lnTo>
                      <a:pt x="372" y="592"/>
                    </a:lnTo>
                    <a:lnTo>
                      <a:pt x="364" y="580"/>
                    </a:lnTo>
                    <a:lnTo>
                      <a:pt x="368" y="568"/>
                    </a:lnTo>
                    <a:lnTo>
                      <a:pt x="380" y="568"/>
                    </a:lnTo>
                    <a:lnTo>
                      <a:pt x="396" y="568"/>
                    </a:lnTo>
                    <a:lnTo>
                      <a:pt x="408" y="568"/>
                    </a:lnTo>
                    <a:lnTo>
                      <a:pt x="420" y="560"/>
                    </a:lnTo>
                    <a:lnTo>
                      <a:pt x="436" y="548"/>
                    </a:lnTo>
                    <a:lnTo>
                      <a:pt x="448" y="544"/>
                    </a:lnTo>
                    <a:lnTo>
                      <a:pt x="460" y="540"/>
                    </a:lnTo>
                    <a:lnTo>
                      <a:pt x="472" y="540"/>
                    </a:lnTo>
                    <a:lnTo>
                      <a:pt x="484" y="540"/>
                    </a:lnTo>
                    <a:lnTo>
                      <a:pt x="496" y="536"/>
                    </a:lnTo>
                    <a:lnTo>
                      <a:pt x="508" y="532"/>
                    </a:lnTo>
                    <a:lnTo>
                      <a:pt x="520" y="528"/>
                    </a:lnTo>
                    <a:lnTo>
                      <a:pt x="532" y="528"/>
                    </a:lnTo>
                    <a:lnTo>
                      <a:pt x="544" y="520"/>
                    </a:lnTo>
                    <a:lnTo>
                      <a:pt x="544" y="508"/>
                    </a:lnTo>
                    <a:lnTo>
                      <a:pt x="532" y="504"/>
                    </a:lnTo>
                    <a:lnTo>
                      <a:pt x="520" y="492"/>
                    </a:lnTo>
                    <a:lnTo>
                      <a:pt x="520" y="480"/>
                    </a:lnTo>
                    <a:lnTo>
                      <a:pt x="516" y="468"/>
                    </a:lnTo>
                    <a:lnTo>
                      <a:pt x="512" y="456"/>
                    </a:lnTo>
                    <a:lnTo>
                      <a:pt x="504" y="444"/>
                    </a:lnTo>
                    <a:lnTo>
                      <a:pt x="496" y="432"/>
                    </a:lnTo>
                    <a:lnTo>
                      <a:pt x="480" y="420"/>
                    </a:lnTo>
                    <a:lnTo>
                      <a:pt x="472" y="404"/>
                    </a:lnTo>
                    <a:lnTo>
                      <a:pt x="484" y="400"/>
                    </a:lnTo>
                    <a:lnTo>
                      <a:pt x="492" y="388"/>
                    </a:lnTo>
                    <a:lnTo>
                      <a:pt x="488" y="376"/>
                    </a:lnTo>
                    <a:lnTo>
                      <a:pt x="476" y="372"/>
                    </a:lnTo>
                    <a:lnTo>
                      <a:pt x="472" y="360"/>
                    </a:lnTo>
                    <a:lnTo>
                      <a:pt x="472" y="344"/>
                    </a:lnTo>
                    <a:lnTo>
                      <a:pt x="468" y="332"/>
                    </a:lnTo>
                    <a:lnTo>
                      <a:pt x="464" y="320"/>
                    </a:lnTo>
                    <a:lnTo>
                      <a:pt x="460" y="308"/>
                    </a:lnTo>
                    <a:lnTo>
                      <a:pt x="452" y="296"/>
                    </a:lnTo>
                    <a:lnTo>
                      <a:pt x="440" y="288"/>
                    </a:lnTo>
                    <a:lnTo>
                      <a:pt x="440" y="276"/>
                    </a:lnTo>
                    <a:lnTo>
                      <a:pt x="440" y="260"/>
                    </a:lnTo>
                    <a:lnTo>
                      <a:pt x="444" y="248"/>
                    </a:lnTo>
                    <a:lnTo>
                      <a:pt x="456" y="240"/>
                    </a:lnTo>
                    <a:lnTo>
                      <a:pt x="468" y="224"/>
                    </a:lnTo>
                    <a:lnTo>
                      <a:pt x="468" y="212"/>
                    </a:lnTo>
                    <a:lnTo>
                      <a:pt x="468" y="200"/>
                    </a:lnTo>
                    <a:lnTo>
                      <a:pt x="472" y="188"/>
                    </a:lnTo>
                    <a:lnTo>
                      <a:pt x="480" y="176"/>
                    </a:lnTo>
                    <a:lnTo>
                      <a:pt x="488" y="164"/>
                    </a:lnTo>
                    <a:lnTo>
                      <a:pt x="492" y="152"/>
                    </a:lnTo>
                    <a:lnTo>
                      <a:pt x="496" y="140"/>
                    </a:lnTo>
                    <a:lnTo>
                      <a:pt x="504" y="112"/>
                    </a:lnTo>
                    <a:lnTo>
                      <a:pt x="508" y="128"/>
                    </a:lnTo>
                    <a:lnTo>
                      <a:pt x="516" y="116"/>
                    </a:lnTo>
                    <a:lnTo>
                      <a:pt x="504" y="116"/>
                    </a:lnTo>
                    <a:lnTo>
                      <a:pt x="492" y="116"/>
                    </a:lnTo>
                    <a:lnTo>
                      <a:pt x="480" y="120"/>
                    </a:lnTo>
                    <a:lnTo>
                      <a:pt x="468" y="120"/>
                    </a:lnTo>
                    <a:lnTo>
                      <a:pt x="464" y="108"/>
                    </a:lnTo>
                    <a:lnTo>
                      <a:pt x="452" y="96"/>
                    </a:lnTo>
                    <a:lnTo>
                      <a:pt x="440" y="88"/>
                    </a:lnTo>
                    <a:lnTo>
                      <a:pt x="428" y="84"/>
                    </a:lnTo>
                    <a:lnTo>
                      <a:pt x="416" y="84"/>
                    </a:lnTo>
                    <a:lnTo>
                      <a:pt x="404" y="84"/>
                    </a:lnTo>
                    <a:lnTo>
                      <a:pt x="396" y="96"/>
                    </a:lnTo>
                    <a:lnTo>
                      <a:pt x="392" y="108"/>
                    </a:lnTo>
                    <a:lnTo>
                      <a:pt x="380" y="112"/>
                    </a:lnTo>
                    <a:lnTo>
                      <a:pt x="368" y="112"/>
                    </a:lnTo>
                    <a:lnTo>
                      <a:pt x="356" y="112"/>
                    </a:lnTo>
                    <a:lnTo>
                      <a:pt x="344" y="112"/>
                    </a:lnTo>
                    <a:lnTo>
                      <a:pt x="332" y="112"/>
                    </a:lnTo>
                    <a:lnTo>
                      <a:pt x="320" y="100"/>
                    </a:lnTo>
                    <a:lnTo>
                      <a:pt x="304" y="84"/>
                    </a:lnTo>
                    <a:lnTo>
                      <a:pt x="292" y="76"/>
                    </a:lnTo>
                    <a:lnTo>
                      <a:pt x="280" y="64"/>
                    </a:lnTo>
                    <a:lnTo>
                      <a:pt x="272" y="52"/>
                    </a:lnTo>
                    <a:lnTo>
                      <a:pt x="260" y="52"/>
                    </a:lnTo>
                    <a:lnTo>
                      <a:pt x="248" y="52"/>
                    </a:lnTo>
                    <a:lnTo>
                      <a:pt x="248" y="40"/>
                    </a:lnTo>
                    <a:lnTo>
                      <a:pt x="240" y="28"/>
                    </a:lnTo>
                    <a:lnTo>
                      <a:pt x="228" y="16"/>
                    </a:lnTo>
                    <a:lnTo>
                      <a:pt x="216" y="12"/>
                    </a:lnTo>
                    <a:lnTo>
                      <a:pt x="204" y="12"/>
                    </a:lnTo>
                    <a:lnTo>
                      <a:pt x="192" y="12"/>
                    </a:lnTo>
                    <a:lnTo>
                      <a:pt x="180" y="12"/>
                    </a:lnTo>
                    <a:lnTo>
                      <a:pt x="176" y="0"/>
                    </a:lnTo>
                    <a:lnTo>
                      <a:pt x="168" y="16"/>
                    </a:lnTo>
                    <a:lnTo>
                      <a:pt x="168" y="28"/>
                    </a:lnTo>
                    <a:lnTo>
                      <a:pt x="156" y="32"/>
                    </a:lnTo>
                    <a:lnTo>
                      <a:pt x="144" y="32"/>
                    </a:lnTo>
                    <a:lnTo>
                      <a:pt x="132" y="44"/>
                    </a:lnTo>
                    <a:lnTo>
                      <a:pt x="124" y="56"/>
                    </a:lnTo>
                    <a:lnTo>
                      <a:pt x="120" y="68"/>
                    </a:lnTo>
                    <a:lnTo>
                      <a:pt x="120" y="80"/>
                    </a:lnTo>
                    <a:lnTo>
                      <a:pt x="120" y="92"/>
                    </a:lnTo>
                    <a:lnTo>
                      <a:pt x="116" y="104"/>
                    </a:lnTo>
                    <a:lnTo>
                      <a:pt x="112" y="116"/>
                    </a:lnTo>
                    <a:lnTo>
                      <a:pt x="104" y="128"/>
                    </a:lnTo>
                    <a:lnTo>
                      <a:pt x="100" y="140"/>
                    </a:lnTo>
                    <a:lnTo>
                      <a:pt x="88" y="144"/>
                    </a:lnTo>
                    <a:lnTo>
                      <a:pt x="76" y="148"/>
                    </a:lnTo>
                    <a:lnTo>
                      <a:pt x="64" y="156"/>
                    </a:lnTo>
                    <a:lnTo>
                      <a:pt x="56" y="168"/>
                    </a:lnTo>
                    <a:lnTo>
                      <a:pt x="56" y="180"/>
                    </a:lnTo>
                    <a:lnTo>
                      <a:pt x="52" y="192"/>
                    </a:lnTo>
                    <a:lnTo>
                      <a:pt x="40" y="196"/>
                    </a:lnTo>
                    <a:lnTo>
                      <a:pt x="28" y="200"/>
                    </a:lnTo>
                    <a:lnTo>
                      <a:pt x="16" y="196"/>
                    </a:lnTo>
                    <a:lnTo>
                      <a:pt x="4" y="196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12" y="232"/>
                    </a:lnTo>
                    <a:lnTo>
                      <a:pt x="12" y="244"/>
                    </a:lnTo>
                    <a:lnTo>
                      <a:pt x="12" y="256"/>
                    </a:lnTo>
                    <a:lnTo>
                      <a:pt x="12" y="268"/>
                    </a:lnTo>
                    <a:lnTo>
                      <a:pt x="20" y="280"/>
                    </a:lnTo>
                    <a:lnTo>
                      <a:pt x="28" y="292"/>
                    </a:lnTo>
                    <a:lnTo>
                      <a:pt x="36" y="304"/>
                    </a:lnTo>
                    <a:lnTo>
                      <a:pt x="44" y="316"/>
                    </a:lnTo>
                    <a:lnTo>
                      <a:pt x="56" y="316"/>
                    </a:lnTo>
                    <a:lnTo>
                      <a:pt x="68" y="316"/>
                    </a:lnTo>
                    <a:lnTo>
                      <a:pt x="80" y="316"/>
                    </a:lnTo>
                    <a:lnTo>
                      <a:pt x="96" y="324"/>
                    </a:lnTo>
                    <a:lnTo>
                      <a:pt x="108" y="332"/>
                    </a:lnTo>
                    <a:lnTo>
                      <a:pt x="120" y="340"/>
                    </a:lnTo>
                    <a:lnTo>
                      <a:pt x="132" y="348"/>
                    </a:lnTo>
                    <a:lnTo>
                      <a:pt x="144" y="352"/>
                    </a:lnTo>
                    <a:lnTo>
                      <a:pt x="132" y="360"/>
                    </a:lnTo>
                    <a:lnTo>
                      <a:pt x="124" y="372"/>
                    </a:lnTo>
                    <a:lnTo>
                      <a:pt x="124" y="384"/>
                    </a:lnTo>
                    <a:lnTo>
                      <a:pt x="120" y="396"/>
                    </a:lnTo>
                    <a:lnTo>
                      <a:pt x="112" y="412"/>
                    </a:lnTo>
                    <a:lnTo>
                      <a:pt x="112" y="424"/>
                    </a:lnTo>
                    <a:lnTo>
                      <a:pt x="112" y="436"/>
                    </a:lnTo>
                    <a:lnTo>
                      <a:pt x="112" y="448"/>
                    </a:lnTo>
                    <a:lnTo>
                      <a:pt x="124" y="460"/>
                    </a:lnTo>
                    <a:lnTo>
                      <a:pt x="136" y="472"/>
                    </a:lnTo>
                    <a:lnTo>
                      <a:pt x="148" y="480"/>
                    </a:lnTo>
                    <a:lnTo>
                      <a:pt x="152" y="492"/>
                    </a:lnTo>
                    <a:lnTo>
                      <a:pt x="160" y="504"/>
                    </a:lnTo>
                    <a:lnTo>
                      <a:pt x="172" y="508"/>
                    </a:lnTo>
                    <a:lnTo>
                      <a:pt x="184" y="512"/>
                    </a:lnTo>
                    <a:lnTo>
                      <a:pt x="196" y="508"/>
                    </a:lnTo>
                    <a:lnTo>
                      <a:pt x="204" y="496"/>
                    </a:lnTo>
                    <a:lnTo>
                      <a:pt x="216" y="500"/>
                    </a:lnTo>
                    <a:lnTo>
                      <a:pt x="216" y="512"/>
                    </a:lnTo>
                    <a:lnTo>
                      <a:pt x="216" y="524"/>
                    </a:lnTo>
                    <a:lnTo>
                      <a:pt x="220" y="536"/>
                    </a:lnTo>
                    <a:lnTo>
                      <a:pt x="220" y="548"/>
                    </a:lnTo>
                    <a:lnTo>
                      <a:pt x="220" y="560"/>
                    </a:lnTo>
                    <a:lnTo>
                      <a:pt x="216" y="572"/>
                    </a:lnTo>
                    <a:lnTo>
                      <a:pt x="216" y="592"/>
                    </a:lnTo>
                    <a:lnTo>
                      <a:pt x="216" y="592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0" name="Freeform 299"/>
              <p:cNvSpPr>
                <a:spLocks noChangeAspect="1"/>
              </p:cNvSpPr>
              <p:nvPr/>
            </p:nvSpPr>
            <p:spPr bwMode="auto">
              <a:xfrm>
                <a:off x="5125123" y="3909469"/>
                <a:ext cx="141189" cy="105248"/>
              </a:xfrm>
              <a:custGeom>
                <a:avLst/>
                <a:gdLst>
                  <a:gd name="T0" fmla="*/ 132 w 133"/>
                  <a:gd name="T1" fmla="*/ 52 h 105"/>
                  <a:gd name="T2" fmla="*/ 116 w 133"/>
                  <a:gd name="T3" fmla="*/ 36 h 105"/>
                  <a:gd name="T4" fmla="*/ 104 w 133"/>
                  <a:gd name="T5" fmla="*/ 36 h 105"/>
                  <a:gd name="T6" fmla="*/ 88 w 133"/>
                  <a:gd name="T7" fmla="*/ 36 h 105"/>
                  <a:gd name="T8" fmla="*/ 76 w 133"/>
                  <a:gd name="T9" fmla="*/ 36 h 105"/>
                  <a:gd name="T10" fmla="*/ 68 w 133"/>
                  <a:gd name="T11" fmla="*/ 24 h 105"/>
                  <a:gd name="T12" fmla="*/ 64 w 133"/>
                  <a:gd name="T13" fmla="*/ 12 h 105"/>
                  <a:gd name="T14" fmla="*/ 56 w 133"/>
                  <a:gd name="T15" fmla="*/ 0 h 105"/>
                  <a:gd name="T16" fmla="*/ 44 w 133"/>
                  <a:gd name="T17" fmla="*/ 0 h 105"/>
                  <a:gd name="T18" fmla="*/ 40 w 133"/>
                  <a:gd name="T19" fmla="*/ 12 h 105"/>
                  <a:gd name="T20" fmla="*/ 36 w 133"/>
                  <a:gd name="T21" fmla="*/ 24 h 105"/>
                  <a:gd name="T22" fmla="*/ 24 w 133"/>
                  <a:gd name="T23" fmla="*/ 24 h 105"/>
                  <a:gd name="T24" fmla="*/ 12 w 133"/>
                  <a:gd name="T25" fmla="*/ 24 h 105"/>
                  <a:gd name="T26" fmla="*/ 0 w 133"/>
                  <a:gd name="T27" fmla="*/ 36 h 105"/>
                  <a:gd name="T28" fmla="*/ 0 w 133"/>
                  <a:gd name="T29" fmla="*/ 48 h 105"/>
                  <a:gd name="T30" fmla="*/ 0 w 133"/>
                  <a:gd name="T31" fmla="*/ 60 h 105"/>
                  <a:gd name="T32" fmla="*/ 12 w 133"/>
                  <a:gd name="T33" fmla="*/ 64 h 105"/>
                  <a:gd name="T34" fmla="*/ 20 w 133"/>
                  <a:gd name="T35" fmla="*/ 76 h 105"/>
                  <a:gd name="T36" fmla="*/ 24 w 133"/>
                  <a:gd name="T37" fmla="*/ 88 h 105"/>
                  <a:gd name="T38" fmla="*/ 28 w 133"/>
                  <a:gd name="T39" fmla="*/ 100 h 105"/>
                  <a:gd name="T40" fmla="*/ 40 w 133"/>
                  <a:gd name="T41" fmla="*/ 100 h 105"/>
                  <a:gd name="T42" fmla="*/ 52 w 133"/>
                  <a:gd name="T43" fmla="*/ 104 h 105"/>
                  <a:gd name="T44" fmla="*/ 64 w 133"/>
                  <a:gd name="T45" fmla="*/ 104 h 105"/>
                  <a:gd name="T46" fmla="*/ 76 w 133"/>
                  <a:gd name="T47" fmla="*/ 104 h 105"/>
                  <a:gd name="T48" fmla="*/ 92 w 133"/>
                  <a:gd name="T49" fmla="*/ 104 h 105"/>
                  <a:gd name="T50" fmla="*/ 104 w 133"/>
                  <a:gd name="T51" fmla="*/ 100 h 105"/>
                  <a:gd name="T52" fmla="*/ 108 w 133"/>
                  <a:gd name="T53" fmla="*/ 88 h 105"/>
                  <a:gd name="T54" fmla="*/ 120 w 133"/>
                  <a:gd name="T55" fmla="*/ 80 h 105"/>
                  <a:gd name="T56" fmla="*/ 128 w 133"/>
                  <a:gd name="T57" fmla="*/ 68 h 105"/>
                  <a:gd name="T58" fmla="*/ 132 w 133"/>
                  <a:gd name="T59" fmla="*/ 5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3" h="105">
                    <a:moveTo>
                      <a:pt x="132" y="52"/>
                    </a:moveTo>
                    <a:lnTo>
                      <a:pt x="116" y="36"/>
                    </a:lnTo>
                    <a:lnTo>
                      <a:pt x="104" y="36"/>
                    </a:lnTo>
                    <a:lnTo>
                      <a:pt x="88" y="36"/>
                    </a:lnTo>
                    <a:lnTo>
                      <a:pt x="76" y="36"/>
                    </a:lnTo>
                    <a:lnTo>
                      <a:pt x="68" y="24"/>
                    </a:lnTo>
                    <a:lnTo>
                      <a:pt x="64" y="12"/>
                    </a:lnTo>
                    <a:lnTo>
                      <a:pt x="56" y="0"/>
                    </a:lnTo>
                    <a:lnTo>
                      <a:pt x="44" y="0"/>
                    </a:lnTo>
                    <a:lnTo>
                      <a:pt x="40" y="12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0" y="60"/>
                    </a:lnTo>
                    <a:lnTo>
                      <a:pt x="12" y="64"/>
                    </a:lnTo>
                    <a:lnTo>
                      <a:pt x="20" y="76"/>
                    </a:lnTo>
                    <a:lnTo>
                      <a:pt x="24" y="88"/>
                    </a:lnTo>
                    <a:lnTo>
                      <a:pt x="28" y="100"/>
                    </a:lnTo>
                    <a:lnTo>
                      <a:pt x="40" y="100"/>
                    </a:lnTo>
                    <a:lnTo>
                      <a:pt x="52" y="104"/>
                    </a:lnTo>
                    <a:lnTo>
                      <a:pt x="64" y="104"/>
                    </a:lnTo>
                    <a:lnTo>
                      <a:pt x="76" y="104"/>
                    </a:lnTo>
                    <a:lnTo>
                      <a:pt x="92" y="104"/>
                    </a:lnTo>
                    <a:lnTo>
                      <a:pt x="104" y="100"/>
                    </a:lnTo>
                    <a:lnTo>
                      <a:pt x="108" y="88"/>
                    </a:lnTo>
                    <a:lnTo>
                      <a:pt x="120" y="80"/>
                    </a:lnTo>
                    <a:lnTo>
                      <a:pt x="128" y="68"/>
                    </a:lnTo>
                    <a:lnTo>
                      <a:pt x="132" y="52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1" name="Freeform 300"/>
              <p:cNvSpPr>
                <a:spLocks noChangeAspect="1"/>
              </p:cNvSpPr>
              <p:nvPr/>
            </p:nvSpPr>
            <p:spPr bwMode="auto">
              <a:xfrm>
                <a:off x="5720676" y="3295944"/>
                <a:ext cx="541646" cy="487738"/>
              </a:xfrm>
              <a:custGeom>
                <a:avLst/>
                <a:gdLst>
                  <a:gd name="T0" fmla="*/ 504 w 525"/>
                  <a:gd name="T1" fmla="*/ 164 h 489"/>
                  <a:gd name="T2" fmla="*/ 488 w 525"/>
                  <a:gd name="T3" fmla="*/ 132 h 489"/>
                  <a:gd name="T4" fmla="*/ 468 w 525"/>
                  <a:gd name="T5" fmla="*/ 92 h 489"/>
                  <a:gd name="T6" fmla="*/ 460 w 525"/>
                  <a:gd name="T7" fmla="*/ 60 h 489"/>
                  <a:gd name="T8" fmla="*/ 424 w 525"/>
                  <a:gd name="T9" fmla="*/ 48 h 489"/>
                  <a:gd name="T10" fmla="*/ 388 w 525"/>
                  <a:gd name="T11" fmla="*/ 24 h 489"/>
                  <a:gd name="T12" fmla="*/ 360 w 525"/>
                  <a:gd name="T13" fmla="*/ 0 h 489"/>
                  <a:gd name="T14" fmla="*/ 328 w 525"/>
                  <a:gd name="T15" fmla="*/ 20 h 489"/>
                  <a:gd name="T16" fmla="*/ 296 w 525"/>
                  <a:gd name="T17" fmla="*/ 36 h 489"/>
                  <a:gd name="T18" fmla="*/ 260 w 525"/>
                  <a:gd name="T19" fmla="*/ 48 h 489"/>
                  <a:gd name="T20" fmla="*/ 240 w 525"/>
                  <a:gd name="T21" fmla="*/ 80 h 489"/>
                  <a:gd name="T22" fmla="*/ 200 w 525"/>
                  <a:gd name="T23" fmla="*/ 104 h 489"/>
                  <a:gd name="T24" fmla="*/ 168 w 525"/>
                  <a:gd name="T25" fmla="*/ 128 h 489"/>
                  <a:gd name="T26" fmla="*/ 132 w 525"/>
                  <a:gd name="T27" fmla="*/ 136 h 489"/>
                  <a:gd name="T28" fmla="*/ 100 w 525"/>
                  <a:gd name="T29" fmla="*/ 116 h 489"/>
                  <a:gd name="T30" fmla="*/ 56 w 525"/>
                  <a:gd name="T31" fmla="*/ 112 h 489"/>
                  <a:gd name="T32" fmla="*/ 48 w 525"/>
                  <a:gd name="T33" fmla="*/ 148 h 489"/>
                  <a:gd name="T34" fmla="*/ 36 w 525"/>
                  <a:gd name="T35" fmla="*/ 184 h 489"/>
                  <a:gd name="T36" fmla="*/ 8 w 525"/>
                  <a:gd name="T37" fmla="*/ 212 h 489"/>
                  <a:gd name="T38" fmla="*/ 4 w 525"/>
                  <a:gd name="T39" fmla="*/ 248 h 489"/>
                  <a:gd name="T40" fmla="*/ 20 w 525"/>
                  <a:gd name="T41" fmla="*/ 280 h 489"/>
                  <a:gd name="T42" fmla="*/ 16 w 525"/>
                  <a:gd name="T43" fmla="*/ 316 h 489"/>
                  <a:gd name="T44" fmla="*/ 8 w 525"/>
                  <a:gd name="T45" fmla="*/ 348 h 489"/>
                  <a:gd name="T46" fmla="*/ 0 w 525"/>
                  <a:gd name="T47" fmla="*/ 384 h 489"/>
                  <a:gd name="T48" fmla="*/ 28 w 525"/>
                  <a:gd name="T49" fmla="*/ 420 h 489"/>
                  <a:gd name="T50" fmla="*/ 64 w 525"/>
                  <a:gd name="T51" fmla="*/ 448 h 489"/>
                  <a:gd name="T52" fmla="*/ 92 w 525"/>
                  <a:gd name="T53" fmla="*/ 480 h 489"/>
                  <a:gd name="T54" fmla="*/ 120 w 525"/>
                  <a:gd name="T55" fmla="*/ 464 h 489"/>
                  <a:gd name="T56" fmla="*/ 140 w 525"/>
                  <a:gd name="T57" fmla="*/ 436 h 489"/>
                  <a:gd name="T58" fmla="*/ 164 w 525"/>
                  <a:gd name="T59" fmla="*/ 440 h 489"/>
                  <a:gd name="T60" fmla="*/ 156 w 525"/>
                  <a:gd name="T61" fmla="*/ 464 h 489"/>
                  <a:gd name="T62" fmla="*/ 180 w 525"/>
                  <a:gd name="T63" fmla="*/ 444 h 489"/>
                  <a:gd name="T64" fmla="*/ 216 w 525"/>
                  <a:gd name="T65" fmla="*/ 432 h 489"/>
                  <a:gd name="T66" fmla="*/ 236 w 525"/>
                  <a:gd name="T67" fmla="*/ 404 h 489"/>
                  <a:gd name="T68" fmla="*/ 212 w 525"/>
                  <a:gd name="T69" fmla="*/ 384 h 489"/>
                  <a:gd name="T70" fmla="*/ 188 w 525"/>
                  <a:gd name="T71" fmla="*/ 356 h 489"/>
                  <a:gd name="T72" fmla="*/ 164 w 525"/>
                  <a:gd name="T73" fmla="*/ 352 h 489"/>
                  <a:gd name="T74" fmla="*/ 192 w 525"/>
                  <a:gd name="T75" fmla="*/ 336 h 489"/>
                  <a:gd name="T76" fmla="*/ 212 w 525"/>
                  <a:gd name="T77" fmla="*/ 300 h 489"/>
                  <a:gd name="T78" fmla="*/ 240 w 525"/>
                  <a:gd name="T79" fmla="*/ 272 h 489"/>
                  <a:gd name="T80" fmla="*/ 272 w 525"/>
                  <a:gd name="T81" fmla="*/ 252 h 489"/>
                  <a:gd name="T82" fmla="*/ 312 w 525"/>
                  <a:gd name="T83" fmla="*/ 248 h 489"/>
                  <a:gd name="T84" fmla="*/ 348 w 525"/>
                  <a:gd name="T85" fmla="*/ 232 h 489"/>
                  <a:gd name="T86" fmla="*/ 384 w 525"/>
                  <a:gd name="T87" fmla="*/ 216 h 489"/>
                  <a:gd name="T88" fmla="*/ 416 w 525"/>
                  <a:gd name="T89" fmla="*/ 188 h 489"/>
                  <a:gd name="T90" fmla="*/ 452 w 525"/>
                  <a:gd name="T91" fmla="*/ 184 h 489"/>
                  <a:gd name="T92" fmla="*/ 492 w 525"/>
                  <a:gd name="T93" fmla="*/ 184 h 489"/>
                  <a:gd name="T94" fmla="*/ 524 w 525"/>
                  <a:gd name="T95" fmla="*/ 188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5" h="489">
                    <a:moveTo>
                      <a:pt x="524" y="188"/>
                    </a:moveTo>
                    <a:lnTo>
                      <a:pt x="516" y="164"/>
                    </a:lnTo>
                    <a:lnTo>
                      <a:pt x="504" y="164"/>
                    </a:lnTo>
                    <a:lnTo>
                      <a:pt x="492" y="160"/>
                    </a:lnTo>
                    <a:lnTo>
                      <a:pt x="488" y="148"/>
                    </a:lnTo>
                    <a:lnTo>
                      <a:pt x="488" y="132"/>
                    </a:lnTo>
                    <a:lnTo>
                      <a:pt x="476" y="116"/>
                    </a:lnTo>
                    <a:lnTo>
                      <a:pt x="468" y="104"/>
                    </a:lnTo>
                    <a:lnTo>
                      <a:pt x="468" y="92"/>
                    </a:lnTo>
                    <a:lnTo>
                      <a:pt x="472" y="80"/>
                    </a:lnTo>
                    <a:lnTo>
                      <a:pt x="472" y="68"/>
                    </a:lnTo>
                    <a:lnTo>
                      <a:pt x="460" y="60"/>
                    </a:lnTo>
                    <a:lnTo>
                      <a:pt x="448" y="56"/>
                    </a:lnTo>
                    <a:lnTo>
                      <a:pt x="436" y="52"/>
                    </a:lnTo>
                    <a:lnTo>
                      <a:pt x="424" y="48"/>
                    </a:lnTo>
                    <a:lnTo>
                      <a:pt x="412" y="36"/>
                    </a:lnTo>
                    <a:lnTo>
                      <a:pt x="400" y="32"/>
                    </a:lnTo>
                    <a:lnTo>
                      <a:pt x="388" y="24"/>
                    </a:lnTo>
                    <a:lnTo>
                      <a:pt x="388" y="12"/>
                    </a:lnTo>
                    <a:lnTo>
                      <a:pt x="372" y="4"/>
                    </a:lnTo>
                    <a:lnTo>
                      <a:pt x="360" y="0"/>
                    </a:lnTo>
                    <a:lnTo>
                      <a:pt x="348" y="0"/>
                    </a:lnTo>
                    <a:lnTo>
                      <a:pt x="336" y="8"/>
                    </a:lnTo>
                    <a:lnTo>
                      <a:pt x="328" y="20"/>
                    </a:lnTo>
                    <a:lnTo>
                      <a:pt x="320" y="32"/>
                    </a:lnTo>
                    <a:lnTo>
                      <a:pt x="308" y="36"/>
                    </a:lnTo>
                    <a:lnTo>
                      <a:pt x="296" y="36"/>
                    </a:lnTo>
                    <a:lnTo>
                      <a:pt x="284" y="40"/>
                    </a:lnTo>
                    <a:lnTo>
                      <a:pt x="272" y="44"/>
                    </a:lnTo>
                    <a:lnTo>
                      <a:pt x="260" y="48"/>
                    </a:lnTo>
                    <a:lnTo>
                      <a:pt x="256" y="60"/>
                    </a:lnTo>
                    <a:lnTo>
                      <a:pt x="252" y="72"/>
                    </a:lnTo>
                    <a:lnTo>
                      <a:pt x="240" y="80"/>
                    </a:lnTo>
                    <a:lnTo>
                      <a:pt x="228" y="84"/>
                    </a:lnTo>
                    <a:lnTo>
                      <a:pt x="212" y="92"/>
                    </a:lnTo>
                    <a:lnTo>
                      <a:pt x="200" y="104"/>
                    </a:lnTo>
                    <a:lnTo>
                      <a:pt x="188" y="108"/>
                    </a:lnTo>
                    <a:lnTo>
                      <a:pt x="180" y="120"/>
                    </a:lnTo>
                    <a:lnTo>
                      <a:pt x="168" y="128"/>
                    </a:lnTo>
                    <a:lnTo>
                      <a:pt x="156" y="132"/>
                    </a:lnTo>
                    <a:lnTo>
                      <a:pt x="144" y="136"/>
                    </a:lnTo>
                    <a:lnTo>
                      <a:pt x="132" y="136"/>
                    </a:lnTo>
                    <a:lnTo>
                      <a:pt x="120" y="132"/>
                    </a:lnTo>
                    <a:lnTo>
                      <a:pt x="112" y="120"/>
                    </a:lnTo>
                    <a:lnTo>
                      <a:pt x="100" y="116"/>
                    </a:lnTo>
                    <a:lnTo>
                      <a:pt x="80" y="108"/>
                    </a:lnTo>
                    <a:lnTo>
                      <a:pt x="68" y="108"/>
                    </a:lnTo>
                    <a:lnTo>
                      <a:pt x="56" y="112"/>
                    </a:lnTo>
                    <a:lnTo>
                      <a:pt x="52" y="124"/>
                    </a:lnTo>
                    <a:lnTo>
                      <a:pt x="48" y="136"/>
                    </a:lnTo>
                    <a:lnTo>
                      <a:pt x="48" y="148"/>
                    </a:lnTo>
                    <a:lnTo>
                      <a:pt x="44" y="160"/>
                    </a:lnTo>
                    <a:lnTo>
                      <a:pt x="36" y="172"/>
                    </a:lnTo>
                    <a:lnTo>
                      <a:pt x="36" y="184"/>
                    </a:lnTo>
                    <a:lnTo>
                      <a:pt x="32" y="196"/>
                    </a:lnTo>
                    <a:lnTo>
                      <a:pt x="20" y="204"/>
                    </a:lnTo>
                    <a:lnTo>
                      <a:pt x="8" y="212"/>
                    </a:lnTo>
                    <a:lnTo>
                      <a:pt x="4" y="224"/>
                    </a:lnTo>
                    <a:lnTo>
                      <a:pt x="0" y="236"/>
                    </a:lnTo>
                    <a:lnTo>
                      <a:pt x="4" y="248"/>
                    </a:lnTo>
                    <a:lnTo>
                      <a:pt x="16" y="256"/>
                    </a:lnTo>
                    <a:lnTo>
                      <a:pt x="20" y="268"/>
                    </a:lnTo>
                    <a:lnTo>
                      <a:pt x="20" y="280"/>
                    </a:lnTo>
                    <a:lnTo>
                      <a:pt x="12" y="292"/>
                    </a:lnTo>
                    <a:lnTo>
                      <a:pt x="4" y="304"/>
                    </a:lnTo>
                    <a:lnTo>
                      <a:pt x="16" y="316"/>
                    </a:lnTo>
                    <a:lnTo>
                      <a:pt x="24" y="328"/>
                    </a:lnTo>
                    <a:lnTo>
                      <a:pt x="20" y="340"/>
                    </a:lnTo>
                    <a:lnTo>
                      <a:pt x="8" y="348"/>
                    </a:lnTo>
                    <a:lnTo>
                      <a:pt x="4" y="360"/>
                    </a:lnTo>
                    <a:lnTo>
                      <a:pt x="0" y="372"/>
                    </a:lnTo>
                    <a:lnTo>
                      <a:pt x="0" y="384"/>
                    </a:lnTo>
                    <a:lnTo>
                      <a:pt x="0" y="396"/>
                    </a:lnTo>
                    <a:lnTo>
                      <a:pt x="12" y="408"/>
                    </a:lnTo>
                    <a:lnTo>
                      <a:pt x="28" y="420"/>
                    </a:lnTo>
                    <a:lnTo>
                      <a:pt x="40" y="428"/>
                    </a:lnTo>
                    <a:lnTo>
                      <a:pt x="52" y="440"/>
                    </a:lnTo>
                    <a:lnTo>
                      <a:pt x="64" y="448"/>
                    </a:lnTo>
                    <a:lnTo>
                      <a:pt x="76" y="456"/>
                    </a:lnTo>
                    <a:lnTo>
                      <a:pt x="84" y="468"/>
                    </a:lnTo>
                    <a:lnTo>
                      <a:pt x="92" y="480"/>
                    </a:lnTo>
                    <a:lnTo>
                      <a:pt x="108" y="488"/>
                    </a:lnTo>
                    <a:lnTo>
                      <a:pt x="112" y="476"/>
                    </a:lnTo>
                    <a:lnTo>
                      <a:pt x="120" y="464"/>
                    </a:lnTo>
                    <a:lnTo>
                      <a:pt x="124" y="452"/>
                    </a:lnTo>
                    <a:lnTo>
                      <a:pt x="136" y="448"/>
                    </a:lnTo>
                    <a:lnTo>
                      <a:pt x="140" y="436"/>
                    </a:lnTo>
                    <a:lnTo>
                      <a:pt x="152" y="428"/>
                    </a:lnTo>
                    <a:lnTo>
                      <a:pt x="164" y="428"/>
                    </a:lnTo>
                    <a:lnTo>
                      <a:pt x="164" y="440"/>
                    </a:lnTo>
                    <a:lnTo>
                      <a:pt x="152" y="440"/>
                    </a:lnTo>
                    <a:lnTo>
                      <a:pt x="148" y="452"/>
                    </a:lnTo>
                    <a:lnTo>
                      <a:pt x="156" y="464"/>
                    </a:lnTo>
                    <a:lnTo>
                      <a:pt x="172" y="468"/>
                    </a:lnTo>
                    <a:lnTo>
                      <a:pt x="176" y="456"/>
                    </a:lnTo>
                    <a:lnTo>
                      <a:pt x="180" y="444"/>
                    </a:lnTo>
                    <a:lnTo>
                      <a:pt x="192" y="440"/>
                    </a:lnTo>
                    <a:lnTo>
                      <a:pt x="204" y="432"/>
                    </a:lnTo>
                    <a:lnTo>
                      <a:pt x="216" y="432"/>
                    </a:lnTo>
                    <a:lnTo>
                      <a:pt x="228" y="428"/>
                    </a:lnTo>
                    <a:lnTo>
                      <a:pt x="232" y="416"/>
                    </a:lnTo>
                    <a:lnTo>
                      <a:pt x="236" y="404"/>
                    </a:lnTo>
                    <a:lnTo>
                      <a:pt x="236" y="392"/>
                    </a:lnTo>
                    <a:lnTo>
                      <a:pt x="224" y="384"/>
                    </a:lnTo>
                    <a:lnTo>
                      <a:pt x="212" y="384"/>
                    </a:lnTo>
                    <a:lnTo>
                      <a:pt x="208" y="372"/>
                    </a:lnTo>
                    <a:lnTo>
                      <a:pt x="200" y="360"/>
                    </a:lnTo>
                    <a:lnTo>
                      <a:pt x="188" y="356"/>
                    </a:lnTo>
                    <a:lnTo>
                      <a:pt x="176" y="356"/>
                    </a:lnTo>
                    <a:lnTo>
                      <a:pt x="164" y="364"/>
                    </a:lnTo>
                    <a:lnTo>
                      <a:pt x="164" y="352"/>
                    </a:lnTo>
                    <a:lnTo>
                      <a:pt x="176" y="352"/>
                    </a:lnTo>
                    <a:lnTo>
                      <a:pt x="188" y="348"/>
                    </a:lnTo>
                    <a:lnTo>
                      <a:pt x="192" y="336"/>
                    </a:lnTo>
                    <a:lnTo>
                      <a:pt x="196" y="324"/>
                    </a:lnTo>
                    <a:lnTo>
                      <a:pt x="204" y="312"/>
                    </a:lnTo>
                    <a:lnTo>
                      <a:pt x="212" y="300"/>
                    </a:lnTo>
                    <a:lnTo>
                      <a:pt x="224" y="292"/>
                    </a:lnTo>
                    <a:lnTo>
                      <a:pt x="236" y="284"/>
                    </a:lnTo>
                    <a:lnTo>
                      <a:pt x="240" y="272"/>
                    </a:lnTo>
                    <a:lnTo>
                      <a:pt x="248" y="260"/>
                    </a:lnTo>
                    <a:lnTo>
                      <a:pt x="260" y="252"/>
                    </a:lnTo>
                    <a:lnTo>
                      <a:pt x="272" y="252"/>
                    </a:lnTo>
                    <a:lnTo>
                      <a:pt x="284" y="252"/>
                    </a:lnTo>
                    <a:lnTo>
                      <a:pt x="300" y="252"/>
                    </a:lnTo>
                    <a:lnTo>
                      <a:pt x="312" y="248"/>
                    </a:lnTo>
                    <a:lnTo>
                      <a:pt x="324" y="244"/>
                    </a:lnTo>
                    <a:lnTo>
                      <a:pt x="336" y="244"/>
                    </a:lnTo>
                    <a:lnTo>
                      <a:pt x="348" y="232"/>
                    </a:lnTo>
                    <a:lnTo>
                      <a:pt x="360" y="220"/>
                    </a:lnTo>
                    <a:lnTo>
                      <a:pt x="372" y="216"/>
                    </a:lnTo>
                    <a:lnTo>
                      <a:pt x="384" y="216"/>
                    </a:lnTo>
                    <a:lnTo>
                      <a:pt x="396" y="212"/>
                    </a:lnTo>
                    <a:lnTo>
                      <a:pt x="408" y="200"/>
                    </a:lnTo>
                    <a:lnTo>
                      <a:pt x="416" y="188"/>
                    </a:lnTo>
                    <a:lnTo>
                      <a:pt x="428" y="184"/>
                    </a:lnTo>
                    <a:lnTo>
                      <a:pt x="440" y="184"/>
                    </a:lnTo>
                    <a:lnTo>
                      <a:pt x="452" y="184"/>
                    </a:lnTo>
                    <a:lnTo>
                      <a:pt x="468" y="184"/>
                    </a:lnTo>
                    <a:lnTo>
                      <a:pt x="480" y="184"/>
                    </a:lnTo>
                    <a:lnTo>
                      <a:pt x="492" y="184"/>
                    </a:lnTo>
                    <a:lnTo>
                      <a:pt x="504" y="184"/>
                    </a:lnTo>
                    <a:lnTo>
                      <a:pt x="524" y="188"/>
                    </a:lnTo>
                    <a:lnTo>
                      <a:pt x="524" y="18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" name="Freeform 301"/>
              <p:cNvSpPr>
                <a:spLocks noChangeAspect="1"/>
              </p:cNvSpPr>
              <p:nvPr/>
            </p:nvSpPr>
            <p:spPr bwMode="auto">
              <a:xfrm>
                <a:off x="5738646" y="2731196"/>
                <a:ext cx="523676" cy="700803"/>
              </a:xfrm>
              <a:custGeom>
                <a:avLst/>
                <a:gdLst>
                  <a:gd name="T0" fmla="*/ 444 w 505"/>
                  <a:gd name="T1" fmla="*/ 156 h 701"/>
                  <a:gd name="T2" fmla="*/ 408 w 505"/>
                  <a:gd name="T3" fmla="*/ 184 h 701"/>
                  <a:gd name="T4" fmla="*/ 372 w 505"/>
                  <a:gd name="T5" fmla="*/ 184 h 701"/>
                  <a:gd name="T6" fmla="*/ 372 w 505"/>
                  <a:gd name="T7" fmla="*/ 148 h 701"/>
                  <a:gd name="T8" fmla="*/ 348 w 505"/>
                  <a:gd name="T9" fmla="*/ 116 h 701"/>
                  <a:gd name="T10" fmla="*/ 348 w 505"/>
                  <a:gd name="T11" fmla="*/ 76 h 701"/>
                  <a:gd name="T12" fmla="*/ 304 w 505"/>
                  <a:gd name="T13" fmla="*/ 52 h 701"/>
                  <a:gd name="T14" fmla="*/ 268 w 505"/>
                  <a:gd name="T15" fmla="*/ 48 h 701"/>
                  <a:gd name="T16" fmla="*/ 232 w 505"/>
                  <a:gd name="T17" fmla="*/ 40 h 701"/>
                  <a:gd name="T18" fmla="*/ 192 w 505"/>
                  <a:gd name="T19" fmla="*/ 36 h 701"/>
                  <a:gd name="T20" fmla="*/ 152 w 505"/>
                  <a:gd name="T21" fmla="*/ 20 h 701"/>
                  <a:gd name="T22" fmla="*/ 104 w 505"/>
                  <a:gd name="T23" fmla="*/ 0 h 701"/>
                  <a:gd name="T24" fmla="*/ 92 w 505"/>
                  <a:gd name="T25" fmla="*/ 24 h 701"/>
                  <a:gd name="T26" fmla="*/ 104 w 505"/>
                  <a:gd name="T27" fmla="*/ 60 h 701"/>
                  <a:gd name="T28" fmla="*/ 120 w 505"/>
                  <a:gd name="T29" fmla="*/ 96 h 701"/>
                  <a:gd name="T30" fmla="*/ 136 w 505"/>
                  <a:gd name="T31" fmla="*/ 132 h 701"/>
                  <a:gd name="T32" fmla="*/ 132 w 505"/>
                  <a:gd name="T33" fmla="*/ 168 h 701"/>
                  <a:gd name="T34" fmla="*/ 132 w 505"/>
                  <a:gd name="T35" fmla="*/ 204 h 701"/>
                  <a:gd name="T36" fmla="*/ 140 w 505"/>
                  <a:gd name="T37" fmla="*/ 240 h 701"/>
                  <a:gd name="T38" fmla="*/ 164 w 505"/>
                  <a:gd name="T39" fmla="*/ 268 h 701"/>
                  <a:gd name="T40" fmla="*/ 144 w 505"/>
                  <a:gd name="T41" fmla="*/ 288 h 701"/>
                  <a:gd name="T42" fmla="*/ 132 w 505"/>
                  <a:gd name="T43" fmla="*/ 324 h 701"/>
                  <a:gd name="T44" fmla="*/ 116 w 505"/>
                  <a:gd name="T45" fmla="*/ 360 h 701"/>
                  <a:gd name="T46" fmla="*/ 104 w 505"/>
                  <a:gd name="T47" fmla="*/ 396 h 701"/>
                  <a:gd name="T48" fmla="*/ 116 w 505"/>
                  <a:gd name="T49" fmla="*/ 432 h 701"/>
                  <a:gd name="T50" fmla="*/ 84 w 505"/>
                  <a:gd name="T51" fmla="*/ 452 h 701"/>
                  <a:gd name="T52" fmla="*/ 60 w 505"/>
                  <a:gd name="T53" fmla="*/ 480 h 701"/>
                  <a:gd name="T54" fmla="*/ 28 w 505"/>
                  <a:gd name="T55" fmla="*/ 504 h 701"/>
                  <a:gd name="T56" fmla="*/ 0 w 505"/>
                  <a:gd name="T57" fmla="*/ 524 h 701"/>
                  <a:gd name="T58" fmla="*/ 20 w 505"/>
                  <a:gd name="T59" fmla="*/ 548 h 701"/>
                  <a:gd name="T60" fmla="*/ 44 w 505"/>
                  <a:gd name="T61" fmla="*/ 580 h 701"/>
                  <a:gd name="T62" fmla="*/ 64 w 505"/>
                  <a:gd name="T63" fmla="*/ 600 h 701"/>
                  <a:gd name="T64" fmla="*/ 32 w 505"/>
                  <a:gd name="T65" fmla="*/ 620 h 701"/>
                  <a:gd name="T66" fmla="*/ 32 w 505"/>
                  <a:gd name="T67" fmla="*/ 656 h 701"/>
                  <a:gd name="T68" fmla="*/ 32 w 505"/>
                  <a:gd name="T69" fmla="*/ 692 h 701"/>
                  <a:gd name="T70" fmla="*/ 68 w 505"/>
                  <a:gd name="T71" fmla="*/ 680 h 701"/>
                  <a:gd name="T72" fmla="*/ 104 w 505"/>
                  <a:gd name="T73" fmla="*/ 688 h 701"/>
                  <a:gd name="T74" fmla="*/ 140 w 505"/>
                  <a:gd name="T75" fmla="*/ 696 h 701"/>
                  <a:gd name="T76" fmla="*/ 176 w 505"/>
                  <a:gd name="T77" fmla="*/ 668 h 701"/>
                  <a:gd name="T78" fmla="*/ 212 w 505"/>
                  <a:gd name="T79" fmla="*/ 648 h 701"/>
                  <a:gd name="T80" fmla="*/ 240 w 505"/>
                  <a:gd name="T81" fmla="*/ 620 h 701"/>
                  <a:gd name="T82" fmla="*/ 276 w 505"/>
                  <a:gd name="T83" fmla="*/ 608 h 701"/>
                  <a:gd name="T84" fmla="*/ 304 w 505"/>
                  <a:gd name="T85" fmla="*/ 580 h 701"/>
                  <a:gd name="T86" fmla="*/ 340 w 505"/>
                  <a:gd name="T87" fmla="*/ 568 h 701"/>
                  <a:gd name="T88" fmla="*/ 368 w 505"/>
                  <a:gd name="T89" fmla="*/ 536 h 701"/>
                  <a:gd name="T90" fmla="*/ 384 w 505"/>
                  <a:gd name="T91" fmla="*/ 500 h 701"/>
                  <a:gd name="T92" fmla="*/ 400 w 505"/>
                  <a:gd name="T93" fmla="*/ 468 h 701"/>
                  <a:gd name="T94" fmla="*/ 436 w 505"/>
                  <a:gd name="T95" fmla="*/ 460 h 701"/>
                  <a:gd name="T96" fmla="*/ 444 w 505"/>
                  <a:gd name="T97" fmla="*/ 424 h 701"/>
                  <a:gd name="T98" fmla="*/ 456 w 505"/>
                  <a:gd name="T99" fmla="*/ 388 h 701"/>
                  <a:gd name="T100" fmla="*/ 460 w 505"/>
                  <a:gd name="T101" fmla="*/ 348 h 701"/>
                  <a:gd name="T102" fmla="*/ 464 w 505"/>
                  <a:gd name="T103" fmla="*/ 312 h 701"/>
                  <a:gd name="T104" fmla="*/ 464 w 505"/>
                  <a:gd name="T105" fmla="*/ 276 h 701"/>
                  <a:gd name="T106" fmla="*/ 488 w 505"/>
                  <a:gd name="T107" fmla="*/ 256 h 701"/>
                  <a:gd name="T108" fmla="*/ 500 w 505"/>
                  <a:gd name="T109" fmla="*/ 220 h 701"/>
                  <a:gd name="T110" fmla="*/ 468 w 505"/>
                  <a:gd name="T111" fmla="*/ 192 h 701"/>
                  <a:gd name="T112" fmla="*/ 452 w 505"/>
                  <a:gd name="T113" fmla="*/ 152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5" h="701">
                    <a:moveTo>
                      <a:pt x="456" y="128"/>
                    </a:moveTo>
                    <a:lnTo>
                      <a:pt x="452" y="144"/>
                    </a:lnTo>
                    <a:lnTo>
                      <a:pt x="444" y="156"/>
                    </a:lnTo>
                    <a:lnTo>
                      <a:pt x="432" y="164"/>
                    </a:lnTo>
                    <a:lnTo>
                      <a:pt x="420" y="176"/>
                    </a:lnTo>
                    <a:lnTo>
                      <a:pt x="408" y="184"/>
                    </a:lnTo>
                    <a:lnTo>
                      <a:pt x="396" y="184"/>
                    </a:lnTo>
                    <a:lnTo>
                      <a:pt x="384" y="184"/>
                    </a:lnTo>
                    <a:lnTo>
                      <a:pt x="372" y="184"/>
                    </a:lnTo>
                    <a:lnTo>
                      <a:pt x="372" y="172"/>
                    </a:lnTo>
                    <a:lnTo>
                      <a:pt x="372" y="160"/>
                    </a:lnTo>
                    <a:lnTo>
                      <a:pt x="372" y="148"/>
                    </a:lnTo>
                    <a:lnTo>
                      <a:pt x="360" y="140"/>
                    </a:lnTo>
                    <a:lnTo>
                      <a:pt x="348" y="128"/>
                    </a:lnTo>
                    <a:lnTo>
                      <a:pt x="348" y="116"/>
                    </a:lnTo>
                    <a:lnTo>
                      <a:pt x="352" y="104"/>
                    </a:lnTo>
                    <a:lnTo>
                      <a:pt x="356" y="92"/>
                    </a:lnTo>
                    <a:lnTo>
                      <a:pt x="348" y="76"/>
                    </a:lnTo>
                    <a:lnTo>
                      <a:pt x="332" y="60"/>
                    </a:lnTo>
                    <a:lnTo>
                      <a:pt x="320" y="56"/>
                    </a:lnTo>
                    <a:lnTo>
                      <a:pt x="304" y="52"/>
                    </a:lnTo>
                    <a:lnTo>
                      <a:pt x="292" y="48"/>
                    </a:lnTo>
                    <a:lnTo>
                      <a:pt x="280" y="44"/>
                    </a:lnTo>
                    <a:lnTo>
                      <a:pt x="268" y="48"/>
                    </a:lnTo>
                    <a:lnTo>
                      <a:pt x="256" y="52"/>
                    </a:lnTo>
                    <a:lnTo>
                      <a:pt x="244" y="44"/>
                    </a:lnTo>
                    <a:lnTo>
                      <a:pt x="232" y="40"/>
                    </a:lnTo>
                    <a:lnTo>
                      <a:pt x="216" y="36"/>
                    </a:lnTo>
                    <a:lnTo>
                      <a:pt x="204" y="36"/>
                    </a:lnTo>
                    <a:lnTo>
                      <a:pt x="192" y="36"/>
                    </a:lnTo>
                    <a:lnTo>
                      <a:pt x="176" y="24"/>
                    </a:lnTo>
                    <a:lnTo>
                      <a:pt x="164" y="20"/>
                    </a:lnTo>
                    <a:lnTo>
                      <a:pt x="152" y="20"/>
                    </a:lnTo>
                    <a:lnTo>
                      <a:pt x="136" y="16"/>
                    </a:lnTo>
                    <a:lnTo>
                      <a:pt x="120" y="4"/>
                    </a:lnTo>
                    <a:lnTo>
                      <a:pt x="104" y="0"/>
                    </a:lnTo>
                    <a:lnTo>
                      <a:pt x="92" y="0"/>
                    </a:lnTo>
                    <a:lnTo>
                      <a:pt x="88" y="12"/>
                    </a:lnTo>
                    <a:lnTo>
                      <a:pt x="92" y="24"/>
                    </a:lnTo>
                    <a:lnTo>
                      <a:pt x="100" y="36"/>
                    </a:lnTo>
                    <a:lnTo>
                      <a:pt x="104" y="48"/>
                    </a:lnTo>
                    <a:lnTo>
                      <a:pt x="104" y="60"/>
                    </a:lnTo>
                    <a:lnTo>
                      <a:pt x="108" y="72"/>
                    </a:lnTo>
                    <a:lnTo>
                      <a:pt x="116" y="84"/>
                    </a:lnTo>
                    <a:lnTo>
                      <a:pt x="120" y="96"/>
                    </a:lnTo>
                    <a:lnTo>
                      <a:pt x="128" y="108"/>
                    </a:lnTo>
                    <a:lnTo>
                      <a:pt x="132" y="120"/>
                    </a:lnTo>
                    <a:lnTo>
                      <a:pt x="136" y="132"/>
                    </a:lnTo>
                    <a:lnTo>
                      <a:pt x="136" y="144"/>
                    </a:lnTo>
                    <a:lnTo>
                      <a:pt x="136" y="156"/>
                    </a:lnTo>
                    <a:lnTo>
                      <a:pt x="132" y="168"/>
                    </a:lnTo>
                    <a:lnTo>
                      <a:pt x="132" y="180"/>
                    </a:lnTo>
                    <a:lnTo>
                      <a:pt x="132" y="192"/>
                    </a:lnTo>
                    <a:lnTo>
                      <a:pt x="132" y="204"/>
                    </a:lnTo>
                    <a:lnTo>
                      <a:pt x="140" y="216"/>
                    </a:lnTo>
                    <a:lnTo>
                      <a:pt x="140" y="228"/>
                    </a:lnTo>
                    <a:lnTo>
                      <a:pt x="140" y="240"/>
                    </a:lnTo>
                    <a:lnTo>
                      <a:pt x="140" y="252"/>
                    </a:lnTo>
                    <a:lnTo>
                      <a:pt x="152" y="260"/>
                    </a:lnTo>
                    <a:lnTo>
                      <a:pt x="164" y="268"/>
                    </a:lnTo>
                    <a:lnTo>
                      <a:pt x="168" y="280"/>
                    </a:lnTo>
                    <a:lnTo>
                      <a:pt x="156" y="284"/>
                    </a:lnTo>
                    <a:lnTo>
                      <a:pt x="144" y="288"/>
                    </a:lnTo>
                    <a:lnTo>
                      <a:pt x="136" y="300"/>
                    </a:lnTo>
                    <a:lnTo>
                      <a:pt x="136" y="312"/>
                    </a:lnTo>
                    <a:lnTo>
                      <a:pt x="132" y="324"/>
                    </a:lnTo>
                    <a:lnTo>
                      <a:pt x="128" y="336"/>
                    </a:lnTo>
                    <a:lnTo>
                      <a:pt x="124" y="348"/>
                    </a:lnTo>
                    <a:lnTo>
                      <a:pt x="116" y="360"/>
                    </a:lnTo>
                    <a:lnTo>
                      <a:pt x="112" y="372"/>
                    </a:lnTo>
                    <a:lnTo>
                      <a:pt x="104" y="384"/>
                    </a:lnTo>
                    <a:lnTo>
                      <a:pt x="104" y="396"/>
                    </a:lnTo>
                    <a:lnTo>
                      <a:pt x="108" y="408"/>
                    </a:lnTo>
                    <a:lnTo>
                      <a:pt x="112" y="420"/>
                    </a:lnTo>
                    <a:lnTo>
                      <a:pt x="116" y="432"/>
                    </a:lnTo>
                    <a:lnTo>
                      <a:pt x="112" y="444"/>
                    </a:lnTo>
                    <a:lnTo>
                      <a:pt x="96" y="448"/>
                    </a:lnTo>
                    <a:lnTo>
                      <a:pt x="84" y="452"/>
                    </a:lnTo>
                    <a:lnTo>
                      <a:pt x="72" y="456"/>
                    </a:lnTo>
                    <a:lnTo>
                      <a:pt x="64" y="468"/>
                    </a:lnTo>
                    <a:lnTo>
                      <a:pt x="60" y="480"/>
                    </a:lnTo>
                    <a:lnTo>
                      <a:pt x="52" y="492"/>
                    </a:lnTo>
                    <a:lnTo>
                      <a:pt x="40" y="500"/>
                    </a:lnTo>
                    <a:lnTo>
                      <a:pt x="28" y="504"/>
                    </a:lnTo>
                    <a:lnTo>
                      <a:pt x="12" y="508"/>
                    </a:lnTo>
                    <a:lnTo>
                      <a:pt x="0" y="512"/>
                    </a:lnTo>
                    <a:lnTo>
                      <a:pt x="0" y="524"/>
                    </a:lnTo>
                    <a:lnTo>
                      <a:pt x="4" y="536"/>
                    </a:lnTo>
                    <a:lnTo>
                      <a:pt x="16" y="536"/>
                    </a:lnTo>
                    <a:lnTo>
                      <a:pt x="20" y="548"/>
                    </a:lnTo>
                    <a:lnTo>
                      <a:pt x="24" y="560"/>
                    </a:lnTo>
                    <a:lnTo>
                      <a:pt x="32" y="572"/>
                    </a:lnTo>
                    <a:lnTo>
                      <a:pt x="44" y="580"/>
                    </a:lnTo>
                    <a:lnTo>
                      <a:pt x="60" y="572"/>
                    </a:lnTo>
                    <a:lnTo>
                      <a:pt x="64" y="588"/>
                    </a:lnTo>
                    <a:lnTo>
                      <a:pt x="64" y="600"/>
                    </a:lnTo>
                    <a:lnTo>
                      <a:pt x="52" y="604"/>
                    </a:lnTo>
                    <a:lnTo>
                      <a:pt x="40" y="608"/>
                    </a:lnTo>
                    <a:lnTo>
                      <a:pt x="32" y="620"/>
                    </a:lnTo>
                    <a:lnTo>
                      <a:pt x="32" y="632"/>
                    </a:lnTo>
                    <a:lnTo>
                      <a:pt x="32" y="644"/>
                    </a:lnTo>
                    <a:lnTo>
                      <a:pt x="32" y="656"/>
                    </a:lnTo>
                    <a:lnTo>
                      <a:pt x="32" y="668"/>
                    </a:lnTo>
                    <a:lnTo>
                      <a:pt x="32" y="680"/>
                    </a:lnTo>
                    <a:lnTo>
                      <a:pt x="32" y="692"/>
                    </a:lnTo>
                    <a:lnTo>
                      <a:pt x="44" y="684"/>
                    </a:lnTo>
                    <a:lnTo>
                      <a:pt x="56" y="680"/>
                    </a:lnTo>
                    <a:lnTo>
                      <a:pt x="68" y="680"/>
                    </a:lnTo>
                    <a:lnTo>
                      <a:pt x="80" y="684"/>
                    </a:lnTo>
                    <a:lnTo>
                      <a:pt x="92" y="684"/>
                    </a:lnTo>
                    <a:lnTo>
                      <a:pt x="104" y="688"/>
                    </a:lnTo>
                    <a:lnTo>
                      <a:pt x="116" y="700"/>
                    </a:lnTo>
                    <a:lnTo>
                      <a:pt x="128" y="700"/>
                    </a:lnTo>
                    <a:lnTo>
                      <a:pt x="140" y="696"/>
                    </a:lnTo>
                    <a:lnTo>
                      <a:pt x="152" y="688"/>
                    </a:lnTo>
                    <a:lnTo>
                      <a:pt x="164" y="676"/>
                    </a:lnTo>
                    <a:lnTo>
                      <a:pt x="176" y="668"/>
                    </a:lnTo>
                    <a:lnTo>
                      <a:pt x="188" y="664"/>
                    </a:lnTo>
                    <a:lnTo>
                      <a:pt x="200" y="660"/>
                    </a:lnTo>
                    <a:lnTo>
                      <a:pt x="212" y="648"/>
                    </a:lnTo>
                    <a:lnTo>
                      <a:pt x="224" y="640"/>
                    </a:lnTo>
                    <a:lnTo>
                      <a:pt x="236" y="632"/>
                    </a:lnTo>
                    <a:lnTo>
                      <a:pt x="240" y="620"/>
                    </a:lnTo>
                    <a:lnTo>
                      <a:pt x="252" y="612"/>
                    </a:lnTo>
                    <a:lnTo>
                      <a:pt x="264" y="608"/>
                    </a:lnTo>
                    <a:lnTo>
                      <a:pt x="276" y="608"/>
                    </a:lnTo>
                    <a:lnTo>
                      <a:pt x="288" y="604"/>
                    </a:lnTo>
                    <a:lnTo>
                      <a:pt x="296" y="592"/>
                    </a:lnTo>
                    <a:lnTo>
                      <a:pt x="304" y="580"/>
                    </a:lnTo>
                    <a:lnTo>
                      <a:pt x="316" y="572"/>
                    </a:lnTo>
                    <a:lnTo>
                      <a:pt x="328" y="568"/>
                    </a:lnTo>
                    <a:lnTo>
                      <a:pt x="340" y="568"/>
                    </a:lnTo>
                    <a:lnTo>
                      <a:pt x="352" y="564"/>
                    </a:lnTo>
                    <a:lnTo>
                      <a:pt x="364" y="548"/>
                    </a:lnTo>
                    <a:lnTo>
                      <a:pt x="368" y="536"/>
                    </a:lnTo>
                    <a:lnTo>
                      <a:pt x="368" y="524"/>
                    </a:lnTo>
                    <a:lnTo>
                      <a:pt x="376" y="512"/>
                    </a:lnTo>
                    <a:lnTo>
                      <a:pt x="384" y="500"/>
                    </a:lnTo>
                    <a:lnTo>
                      <a:pt x="384" y="488"/>
                    </a:lnTo>
                    <a:lnTo>
                      <a:pt x="388" y="476"/>
                    </a:lnTo>
                    <a:lnTo>
                      <a:pt x="400" y="468"/>
                    </a:lnTo>
                    <a:lnTo>
                      <a:pt x="412" y="464"/>
                    </a:lnTo>
                    <a:lnTo>
                      <a:pt x="424" y="464"/>
                    </a:lnTo>
                    <a:lnTo>
                      <a:pt x="436" y="460"/>
                    </a:lnTo>
                    <a:lnTo>
                      <a:pt x="440" y="448"/>
                    </a:lnTo>
                    <a:lnTo>
                      <a:pt x="444" y="436"/>
                    </a:lnTo>
                    <a:lnTo>
                      <a:pt x="444" y="424"/>
                    </a:lnTo>
                    <a:lnTo>
                      <a:pt x="448" y="412"/>
                    </a:lnTo>
                    <a:lnTo>
                      <a:pt x="452" y="400"/>
                    </a:lnTo>
                    <a:lnTo>
                      <a:pt x="456" y="388"/>
                    </a:lnTo>
                    <a:lnTo>
                      <a:pt x="456" y="372"/>
                    </a:lnTo>
                    <a:lnTo>
                      <a:pt x="456" y="360"/>
                    </a:lnTo>
                    <a:lnTo>
                      <a:pt x="460" y="348"/>
                    </a:lnTo>
                    <a:lnTo>
                      <a:pt x="464" y="336"/>
                    </a:lnTo>
                    <a:lnTo>
                      <a:pt x="464" y="324"/>
                    </a:lnTo>
                    <a:lnTo>
                      <a:pt x="464" y="312"/>
                    </a:lnTo>
                    <a:lnTo>
                      <a:pt x="464" y="300"/>
                    </a:lnTo>
                    <a:lnTo>
                      <a:pt x="464" y="288"/>
                    </a:lnTo>
                    <a:lnTo>
                      <a:pt x="464" y="276"/>
                    </a:lnTo>
                    <a:lnTo>
                      <a:pt x="464" y="264"/>
                    </a:lnTo>
                    <a:lnTo>
                      <a:pt x="476" y="264"/>
                    </a:lnTo>
                    <a:lnTo>
                      <a:pt x="488" y="256"/>
                    </a:lnTo>
                    <a:lnTo>
                      <a:pt x="496" y="244"/>
                    </a:lnTo>
                    <a:lnTo>
                      <a:pt x="504" y="232"/>
                    </a:lnTo>
                    <a:lnTo>
                      <a:pt x="500" y="220"/>
                    </a:lnTo>
                    <a:lnTo>
                      <a:pt x="488" y="212"/>
                    </a:lnTo>
                    <a:lnTo>
                      <a:pt x="476" y="204"/>
                    </a:lnTo>
                    <a:lnTo>
                      <a:pt x="468" y="192"/>
                    </a:lnTo>
                    <a:lnTo>
                      <a:pt x="460" y="176"/>
                    </a:lnTo>
                    <a:lnTo>
                      <a:pt x="456" y="164"/>
                    </a:lnTo>
                    <a:lnTo>
                      <a:pt x="452" y="152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" name="Freeform 302"/>
              <p:cNvSpPr>
                <a:spLocks noChangeAspect="1"/>
              </p:cNvSpPr>
              <p:nvPr/>
            </p:nvSpPr>
            <p:spPr bwMode="auto">
              <a:xfrm>
                <a:off x="6208414" y="2856981"/>
                <a:ext cx="567318" cy="387622"/>
              </a:xfrm>
              <a:custGeom>
                <a:avLst/>
                <a:gdLst>
                  <a:gd name="T0" fmla="*/ 68 w 541"/>
                  <a:gd name="T1" fmla="*/ 104 h 385"/>
                  <a:gd name="T2" fmla="*/ 96 w 541"/>
                  <a:gd name="T3" fmla="*/ 112 h 385"/>
                  <a:gd name="T4" fmla="*/ 120 w 541"/>
                  <a:gd name="T5" fmla="*/ 124 h 385"/>
                  <a:gd name="T6" fmla="*/ 144 w 541"/>
                  <a:gd name="T7" fmla="*/ 132 h 385"/>
                  <a:gd name="T8" fmla="*/ 168 w 541"/>
                  <a:gd name="T9" fmla="*/ 132 h 385"/>
                  <a:gd name="T10" fmla="*/ 180 w 541"/>
                  <a:gd name="T11" fmla="*/ 152 h 385"/>
                  <a:gd name="T12" fmla="*/ 164 w 541"/>
                  <a:gd name="T13" fmla="*/ 176 h 385"/>
                  <a:gd name="T14" fmla="*/ 192 w 541"/>
                  <a:gd name="T15" fmla="*/ 180 h 385"/>
                  <a:gd name="T16" fmla="*/ 216 w 541"/>
                  <a:gd name="T17" fmla="*/ 180 h 385"/>
                  <a:gd name="T18" fmla="*/ 240 w 541"/>
                  <a:gd name="T19" fmla="*/ 188 h 385"/>
                  <a:gd name="T20" fmla="*/ 264 w 541"/>
                  <a:gd name="T21" fmla="*/ 192 h 385"/>
                  <a:gd name="T22" fmla="*/ 280 w 541"/>
                  <a:gd name="T23" fmla="*/ 208 h 385"/>
                  <a:gd name="T24" fmla="*/ 288 w 541"/>
                  <a:gd name="T25" fmla="*/ 232 h 385"/>
                  <a:gd name="T26" fmla="*/ 292 w 541"/>
                  <a:gd name="T27" fmla="*/ 256 h 385"/>
                  <a:gd name="T28" fmla="*/ 288 w 541"/>
                  <a:gd name="T29" fmla="*/ 280 h 385"/>
                  <a:gd name="T30" fmla="*/ 288 w 541"/>
                  <a:gd name="T31" fmla="*/ 304 h 385"/>
                  <a:gd name="T32" fmla="*/ 316 w 541"/>
                  <a:gd name="T33" fmla="*/ 316 h 385"/>
                  <a:gd name="T34" fmla="*/ 340 w 541"/>
                  <a:gd name="T35" fmla="*/ 328 h 385"/>
                  <a:gd name="T36" fmla="*/ 360 w 541"/>
                  <a:gd name="T37" fmla="*/ 352 h 385"/>
                  <a:gd name="T38" fmla="*/ 384 w 541"/>
                  <a:gd name="T39" fmla="*/ 368 h 385"/>
                  <a:gd name="T40" fmla="*/ 404 w 541"/>
                  <a:gd name="T41" fmla="*/ 384 h 385"/>
                  <a:gd name="T42" fmla="*/ 424 w 541"/>
                  <a:gd name="T43" fmla="*/ 364 h 385"/>
                  <a:gd name="T44" fmla="*/ 448 w 541"/>
                  <a:gd name="T45" fmla="*/ 356 h 385"/>
                  <a:gd name="T46" fmla="*/ 468 w 541"/>
                  <a:gd name="T47" fmla="*/ 332 h 385"/>
                  <a:gd name="T48" fmla="*/ 492 w 541"/>
                  <a:gd name="T49" fmla="*/ 316 h 385"/>
                  <a:gd name="T50" fmla="*/ 516 w 541"/>
                  <a:gd name="T51" fmla="*/ 300 h 385"/>
                  <a:gd name="T52" fmla="*/ 532 w 541"/>
                  <a:gd name="T53" fmla="*/ 276 h 385"/>
                  <a:gd name="T54" fmla="*/ 536 w 541"/>
                  <a:gd name="T55" fmla="*/ 252 h 385"/>
                  <a:gd name="T56" fmla="*/ 540 w 541"/>
                  <a:gd name="T57" fmla="*/ 228 h 385"/>
                  <a:gd name="T58" fmla="*/ 524 w 541"/>
                  <a:gd name="T59" fmla="*/ 208 h 385"/>
                  <a:gd name="T60" fmla="*/ 516 w 541"/>
                  <a:gd name="T61" fmla="*/ 180 h 385"/>
                  <a:gd name="T62" fmla="*/ 492 w 541"/>
                  <a:gd name="T63" fmla="*/ 164 h 385"/>
                  <a:gd name="T64" fmla="*/ 476 w 541"/>
                  <a:gd name="T65" fmla="*/ 144 h 385"/>
                  <a:gd name="T66" fmla="*/ 492 w 541"/>
                  <a:gd name="T67" fmla="*/ 116 h 385"/>
                  <a:gd name="T68" fmla="*/ 516 w 541"/>
                  <a:gd name="T69" fmla="*/ 108 h 385"/>
                  <a:gd name="T70" fmla="*/ 540 w 541"/>
                  <a:gd name="T71" fmla="*/ 92 h 385"/>
                  <a:gd name="T72" fmla="*/ 540 w 541"/>
                  <a:gd name="T73" fmla="*/ 68 h 385"/>
                  <a:gd name="T74" fmla="*/ 528 w 541"/>
                  <a:gd name="T75" fmla="*/ 48 h 385"/>
                  <a:gd name="T76" fmla="*/ 504 w 541"/>
                  <a:gd name="T77" fmla="*/ 44 h 385"/>
                  <a:gd name="T78" fmla="*/ 484 w 541"/>
                  <a:gd name="T79" fmla="*/ 28 h 385"/>
                  <a:gd name="T80" fmla="*/ 460 w 541"/>
                  <a:gd name="T81" fmla="*/ 16 h 385"/>
                  <a:gd name="T82" fmla="*/ 432 w 541"/>
                  <a:gd name="T83" fmla="*/ 0 h 385"/>
                  <a:gd name="T84" fmla="*/ 404 w 541"/>
                  <a:gd name="T85" fmla="*/ 0 h 385"/>
                  <a:gd name="T86" fmla="*/ 376 w 541"/>
                  <a:gd name="T87" fmla="*/ 12 h 385"/>
                  <a:gd name="T88" fmla="*/ 348 w 541"/>
                  <a:gd name="T89" fmla="*/ 20 h 385"/>
                  <a:gd name="T90" fmla="*/ 324 w 541"/>
                  <a:gd name="T91" fmla="*/ 32 h 385"/>
                  <a:gd name="T92" fmla="*/ 320 w 541"/>
                  <a:gd name="T93" fmla="*/ 56 h 385"/>
                  <a:gd name="T94" fmla="*/ 296 w 541"/>
                  <a:gd name="T95" fmla="*/ 60 h 385"/>
                  <a:gd name="T96" fmla="*/ 276 w 541"/>
                  <a:gd name="T97" fmla="*/ 72 h 385"/>
                  <a:gd name="T98" fmla="*/ 244 w 541"/>
                  <a:gd name="T99" fmla="*/ 60 h 385"/>
                  <a:gd name="T100" fmla="*/ 212 w 541"/>
                  <a:gd name="T101" fmla="*/ 48 h 385"/>
                  <a:gd name="T102" fmla="*/ 184 w 541"/>
                  <a:gd name="T103" fmla="*/ 48 h 385"/>
                  <a:gd name="T104" fmla="*/ 156 w 541"/>
                  <a:gd name="T105" fmla="*/ 48 h 385"/>
                  <a:gd name="T106" fmla="*/ 128 w 541"/>
                  <a:gd name="T107" fmla="*/ 56 h 385"/>
                  <a:gd name="T108" fmla="*/ 104 w 541"/>
                  <a:gd name="T109" fmla="*/ 56 h 385"/>
                  <a:gd name="T110" fmla="*/ 80 w 541"/>
                  <a:gd name="T111" fmla="*/ 56 h 385"/>
                  <a:gd name="T112" fmla="*/ 60 w 541"/>
                  <a:gd name="T113" fmla="*/ 36 h 385"/>
                  <a:gd name="T114" fmla="*/ 36 w 541"/>
                  <a:gd name="T115" fmla="*/ 24 h 385"/>
                  <a:gd name="T116" fmla="*/ 12 w 541"/>
                  <a:gd name="T117" fmla="*/ 16 h 385"/>
                  <a:gd name="T118" fmla="*/ 0 w 541"/>
                  <a:gd name="T119" fmla="*/ 28 h 385"/>
                  <a:gd name="T120" fmla="*/ 4 w 541"/>
                  <a:gd name="T121" fmla="*/ 52 h 385"/>
                  <a:gd name="T122" fmla="*/ 24 w 541"/>
                  <a:gd name="T123" fmla="*/ 72 h 385"/>
                  <a:gd name="T124" fmla="*/ 52 w 541"/>
                  <a:gd name="T125" fmla="*/ 96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1" h="385">
                    <a:moveTo>
                      <a:pt x="52" y="96"/>
                    </a:moveTo>
                    <a:lnTo>
                      <a:pt x="68" y="104"/>
                    </a:lnTo>
                    <a:lnTo>
                      <a:pt x="84" y="108"/>
                    </a:lnTo>
                    <a:lnTo>
                      <a:pt x="96" y="112"/>
                    </a:lnTo>
                    <a:lnTo>
                      <a:pt x="108" y="116"/>
                    </a:lnTo>
                    <a:lnTo>
                      <a:pt x="120" y="124"/>
                    </a:lnTo>
                    <a:lnTo>
                      <a:pt x="132" y="128"/>
                    </a:lnTo>
                    <a:lnTo>
                      <a:pt x="144" y="132"/>
                    </a:lnTo>
                    <a:lnTo>
                      <a:pt x="156" y="132"/>
                    </a:lnTo>
                    <a:lnTo>
                      <a:pt x="168" y="132"/>
                    </a:lnTo>
                    <a:lnTo>
                      <a:pt x="180" y="140"/>
                    </a:lnTo>
                    <a:lnTo>
                      <a:pt x="180" y="152"/>
                    </a:lnTo>
                    <a:lnTo>
                      <a:pt x="168" y="164"/>
                    </a:lnTo>
                    <a:lnTo>
                      <a:pt x="164" y="176"/>
                    </a:lnTo>
                    <a:lnTo>
                      <a:pt x="176" y="176"/>
                    </a:lnTo>
                    <a:lnTo>
                      <a:pt x="192" y="180"/>
                    </a:lnTo>
                    <a:lnTo>
                      <a:pt x="204" y="180"/>
                    </a:lnTo>
                    <a:lnTo>
                      <a:pt x="216" y="180"/>
                    </a:lnTo>
                    <a:lnTo>
                      <a:pt x="228" y="180"/>
                    </a:lnTo>
                    <a:lnTo>
                      <a:pt x="240" y="188"/>
                    </a:lnTo>
                    <a:lnTo>
                      <a:pt x="252" y="192"/>
                    </a:lnTo>
                    <a:lnTo>
                      <a:pt x="264" y="192"/>
                    </a:lnTo>
                    <a:lnTo>
                      <a:pt x="268" y="204"/>
                    </a:lnTo>
                    <a:lnTo>
                      <a:pt x="280" y="208"/>
                    </a:lnTo>
                    <a:lnTo>
                      <a:pt x="280" y="220"/>
                    </a:lnTo>
                    <a:lnTo>
                      <a:pt x="288" y="232"/>
                    </a:lnTo>
                    <a:lnTo>
                      <a:pt x="292" y="244"/>
                    </a:lnTo>
                    <a:lnTo>
                      <a:pt x="292" y="256"/>
                    </a:lnTo>
                    <a:lnTo>
                      <a:pt x="292" y="268"/>
                    </a:lnTo>
                    <a:lnTo>
                      <a:pt x="288" y="280"/>
                    </a:lnTo>
                    <a:lnTo>
                      <a:pt x="288" y="292"/>
                    </a:lnTo>
                    <a:lnTo>
                      <a:pt x="288" y="304"/>
                    </a:lnTo>
                    <a:lnTo>
                      <a:pt x="304" y="312"/>
                    </a:lnTo>
                    <a:lnTo>
                      <a:pt x="316" y="316"/>
                    </a:lnTo>
                    <a:lnTo>
                      <a:pt x="328" y="320"/>
                    </a:lnTo>
                    <a:lnTo>
                      <a:pt x="340" y="328"/>
                    </a:lnTo>
                    <a:lnTo>
                      <a:pt x="352" y="340"/>
                    </a:lnTo>
                    <a:lnTo>
                      <a:pt x="360" y="352"/>
                    </a:lnTo>
                    <a:lnTo>
                      <a:pt x="372" y="360"/>
                    </a:lnTo>
                    <a:lnTo>
                      <a:pt x="384" y="368"/>
                    </a:lnTo>
                    <a:lnTo>
                      <a:pt x="392" y="380"/>
                    </a:lnTo>
                    <a:lnTo>
                      <a:pt x="404" y="384"/>
                    </a:lnTo>
                    <a:lnTo>
                      <a:pt x="416" y="376"/>
                    </a:lnTo>
                    <a:lnTo>
                      <a:pt x="424" y="364"/>
                    </a:lnTo>
                    <a:lnTo>
                      <a:pt x="436" y="360"/>
                    </a:lnTo>
                    <a:lnTo>
                      <a:pt x="448" y="356"/>
                    </a:lnTo>
                    <a:lnTo>
                      <a:pt x="456" y="344"/>
                    </a:lnTo>
                    <a:lnTo>
                      <a:pt x="468" y="332"/>
                    </a:lnTo>
                    <a:lnTo>
                      <a:pt x="480" y="324"/>
                    </a:lnTo>
                    <a:lnTo>
                      <a:pt x="492" y="316"/>
                    </a:lnTo>
                    <a:lnTo>
                      <a:pt x="504" y="312"/>
                    </a:lnTo>
                    <a:lnTo>
                      <a:pt x="516" y="300"/>
                    </a:lnTo>
                    <a:lnTo>
                      <a:pt x="524" y="288"/>
                    </a:lnTo>
                    <a:lnTo>
                      <a:pt x="532" y="276"/>
                    </a:lnTo>
                    <a:lnTo>
                      <a:pt x="536" y="264"/>
                    </a:lnTo>
                    <a:lnTo>
                      <a:pt x="536" y="252"/>
                    </a:lnTo>
                    <a:lnTo>
                      <a:pt x="540" y="240"/>
                    </a:lnTo>
                    <a:lnTo>
                      <a:pt x="540" y="228"/>
                    </a:lnTo>
                    <a:lnTo>
                      <a:pt x="536" y="216"/>
                    </a:lnTo>
                    <a:lnTo>
                      <a:pt x="524" y="208"/>
                    </a:lnTo>
                    <a:lnTo>
                      <a:pt x="516" y="196"/>
                    </a:lnTo>
                    <a:lnTo>
                      <a:pt x="516" y="180"/>
                    </a:lnTo>
                    <a:lnTo>
                      <a:pt x="504" y="168"/>
                    </a:lnTo>
                    <a:lnTo>
                      <a:pt x="492" y="164"/>
                    </a:lnTo>
                    <a:lnTo>
                      <a:pt x="476" y="156"/>
                    </a:lnTo>
                    <a:lnTo>
                      <a:pt x="476" y="144"/>
                    </a:lnTo>
                    <a:lnTo>
                      <a:pt x="484" y="132"/>
                    </a:lnTo>
                    <a:lnTo>
                      <a:pt x="492" y="116"/>
                    </a:lnTo>
                    <a:lnTo>
                      <a:pt x="504" y="108"/>
                    </a:lnTo>
                    <a:lnTo>
                      <a:pt x="516" y="108"/>
                    </a:lnTo>
                    <a:lnTo>
                      <a:pt x="528" y="104"/>
                    </a:lnTo>
                    <a:lnTo>
                      <a:pt x="540" y="92"/>
                    </a:lnTo>
                    <a:lnTo>
                      <a:pt x="540" y="80"/>
                    </a:lnTo>
                    <a:lnTo>
                      <a:pt x="540" y="68"/>
                    </a:lnTo>
                    <a:lnTo>
                      <a:pt x="540" y="56"/>
                    </a:lnTo>
                    <a:lnTo>
                      <a:pt x="528" y="48"/>
                    </a:lnTo>
                    <a:lnTo>
                      <a:pt x="516" y="48"/>
                    </a:lnTo>
                    <a:lnTo>
                      <a:pt x="504" y="44"/>
                    </a:lnTo>
                    <a:lnTo>
                      <a:pt x="492" y="40"/>
                    </a:lnTo>
                    <a:lnTo>
                      <a:pt x="484" y="28"/>
                    </a:lnTo>
                    <a:lnTo>
                      <a:pt x="472" y="20"/>
                    </a:lnTo>
                    <a:lnTo>
                      <a:pt x="460" y="16"/>
                    </a:lnTo>
                    <a:lnTo>
                      <a:pt x="444" y="8"/>
                    </a:lnTo>
                    <a:lnTo>
                      <a:pt x="432" y="0"/>
                    </a:lnTo>
                    <a:lnTo>
                      <a:pt x="420" y="0"/>
                    </a:lnTo>
                    <a:lnTo>
                      <a:pt x="404" y="0"/>
                    </a:lnTo>
                    <a:lnTo>
                      <a:pt x="392" y="4"/>
                    </a:lnTo>
                    <a:lnTo>
                      <a:pt x="376" y="12"/>
                    </a:lnTo>
                    <a:lnTo>
                      <a:pt x="360" y="16"/>
                    </a:lnTo>
                    <a:lnTo>
                      <a:pt x="348" y="20"/>
                    </a:lnTo>
                    <a:lnTo>
                      <a:pt x="336" y="28"/>
                    </a:lnTo>
                    <a:lnTo>
                      <a:pt x="324" y="32"/>
                    </a:lnTo>
                    <a:lnTo>
                      <a:pt x="324" y="44"/>
                    </a:lnTo>
                    <a:lnTo>
                      <a:pt x="320" y="56"/>
                    </a:lnTo>
                    <a:lnTo>
                      <a:pt x="308" y="60"/>
                    </a:lnTo>
                    <a:lnTo>
                      <a:pt x="296" y="60"/>
                    </a:lnTo>
                    <a:lnTo>
                      <a:pt x="284" y="60"/>
                    </a:lnTo>
                    <a:lnTo>
                      <a:pt x="276" y="72"/>
                    </a:lnTo>
                    <a:lnTo>
                      <a:pt x="260" y="72"/>
                    </a:lnTo>
                    <a:lnTo>
                      <a:pt x="244" y="60"/>
                    </a:lnTo>
                    <a:lnTo>
                      <a:pt x="228" y="52"/>
                    </a:lnTo>
                    <a:lnTo>
                      <a:pt x="212" y="48"/>
                    </a:lnTo>
                    <a:lnTo>
                      <a:pt x="200" y="48"/>
                    </a:lnTo>
                    <a:lnTo>
                      <a:pt x="184" y="48"/>
                    </a:lnTo>
                    <a:lnTo>
                      <a:pt x="172" y="48"/>
                    </a:lnTo>
                    <a:lnTo>
                      <a:pt x="156" y="48"/>
                    </a:lnTo>
                    <a:lnTo>
                      <a:pt x="140" y="48"/>
                    </a:lnTo>
                    <a:lnTo>
                      <a:pt x="128" y="56"/>
                    </a:lnTo>
                    <a:lnTo>
                      <a:pt x="116" y="56"/>
                    </a:lnTo>
                    <a:lnTo>
                      <a:pt x="104" y="56"/>
                    </a:lnTo>
                    <a:lnTo>
                      <a:pt x="92" y="56"/>
                    </a:lnTo>
                    <a:lnTo>
                      <a:pt x="80" y="56"/>
                    </a:lnTo>
                    <a:lnTo>
                      <a:pt x="72" y="44"/>
                    </a:lnTo>
                    <a:lnTo>
                      <a:pt x="60" y="36"/>
                    </a:lnTo>
                    <a:lnTo>
                      <a:pt x="48" y="28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12" y="16"/>
                    </a:lnTo>
                    <a:lnTo>
                      <a:pt x="0" y="16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4" y="52"/>
                    </a:lnTo>
                    <a:lnTo>
                      <a:pt x="16" y="60"/>
                    </a:lnTo>
                    <a:lnTo>
                      <a:pt x="24" y="72"/>
                    </a:lnTo>
                    <a:lnTo>
                      <a:pt x="32" y="84"/>
                    </a:lnTo>
                    <a:lnTo>
                      <a:pt x="52" y="96"/>
                    </a:lnTo>
                    <a:lnTo>
                      <a:pt x="72" y="10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4" name="Freeform 303"/>
              <p:cNvSpPr>
                <a:spLocks noChangeAspect="1"/>
              </p:cNvSpPr>
              <p:nvPr/>
            </p:nvSpPr>
            <p:spPr bwMode="auto">
              <a:xfrm>
                <a:off x="6113435" y="2959663"/>
                <a:ext cx="500573" cy="515975"/>
              </a:xfrm>
              <a:custGeom>
                <a:avLst/>
                <a:gdLst>
                  <a:gd name="T0" fmla="*/ 0 w 481"/>
                  <a:gd name="T1" fmla="*/ 348 h 517"/>
                  <a:gd name="T2" fmla="*/ 20 w 481"/>
                  <a:gd name="T3" fmla="*/ 372 h 517"/>
                  <a:gd name="T4" fmla="*/ 48 w 481"/>
                  <a:gd name="T5" fmla="*/ 384 h 517"/>
                  <a:gd name="T6" fmla="*/ 76 w 481"/>
                  <a:gd name="T7" fmla="*/ 392 h 517"/>
                  <a:gd name="T8" fmla="*/ 92 w 481"/>
                  <a:gd name="T9" fmla="*/ 416 h 517"/>
                  <a:gd name="T10" fmla="*/ 92 w 481"/>
                  <a:gd name="T11" fmla="*/ 440 h 517"/>
                  <a:gd name="T12" fmla="*/ 104 w 481"/>
                  <a:gd name="T13" fmla="*/ 464 h 517"/>
                  <a:gd name="T14" fmla="*/ 112 w 481"/>
                  <a:gd name="T15" fmla="*/ 488 h 517"/>
                  <a:gd name="T16" fmla="*/ 128 w 481"/>
                  <a:gd name="T17" fmla="*/ 508 h 517"/>
                  <a:gd name="T18" fmla="*/ 152 w 481"/>
                  <a:gd name="T19" fmla="*/ 516 h 517"/>
                  <a:gd name="T20" fmla="*/ 176 w 481"/>
                  <a:gd name="T21" fmla="*/ 500 h 517"/>
                  <a:gd name="T22" fmla="*/ 204 w 481"/>
                  <a:gd name="T23" fmla="*/ 496 h 517"/>
                  <a:gd name="T24" fmla="*/ 224 w 481"/>
                  <a:gd name="T25" fmla="*/ 484 h 517"/>
                  <a:gd name="T26" fmla="*/ 248 w 481"/>
                  <a:gd name="T27" fmla="*/ 484 h 517"/>
                  <a:gd name="T28" fmla="*/ 272 w 481"/>
                  <a:gd name="T29" fmla="*/ 472 h 517"/>
                  <a:gd name="T30" fmla="*/ 284 w 481"/>
                  <a:gd name="T31" fmla="*/ 448 h 517"/>
                  <a:gd name="T32" fmla="*/ 288 w 481"/>
                  <a:gd name="T33" fmla="*/ 424 h 517"/>
                  <a:gd name="T34" fmla="*/ 300 w 481"/>
                  <a:gd name="T35" fmla="*/ 400 h 517"/>
                  <a:gd name="T36" fmla="*/ 320 w 481"/>
                  <a:gd name="T37" fmla="*/ 388 h 517"/>
                  <a:gd name="T38" fmla="*/ 344 w 481"/>
                  <a:gd name="T39" fmla="*/ 376 h 517"/>
                  <a:gd name="T40" fmla="*/ 364 w 481"/>
                  <a:gd name="T41" fmla="*/ 356 h 517"/>
                  <a:gd name="T42" fmla="*/ 392 w 481"/>
                  <a:gd name="T43" fmla="*/ 344 h 517"/>
                  <a:gd name="T44" fmla="*/ 416 w 481"/>
                  <a:gd name="T45" fmla="*/ 332 h 517"/>
                  <a:gd name="T46" fmla="*/ 440 w 481"/>
                  <a:gd name="T47" fmla="*/ 320 h 517"/>
                  <a:gd name="T48" fmla="*/ 464 w 481"/>
                  <a:gd name="T49" fmla="*/ 308 h 517"/>
                  <a:gd name="T50" fmla="*/ 480 w 481"/>
                  <a:gd name="T51" fmla="*/ 292 h 517"/>
                  <a:gd name="T52" fmla="*/ 468 w 481"/>
                  <a:gd name="T53" fmla="*/ 272 h 517"/>
                  <a:gd name="T54" fmla="*/ 452 w 481"/>
                  <a:gd name="T55" fmla="*/ 248 h 517"/>
                  <a:gd name="T56" fmla="*/ 432 w 481"/>
                  <a:gd name="T57" fmla="*/ 224 h 517"/>
                  <a:gd name="T58" fmla="*/ 408 w 481"/>
                  <a:gd name="T59" fmla="*/ 208 h 517"/>
                  <a:gd name="T60" fmla="*/ 376 w 481"/>
                  <a:gd name="T61" fmla="*/ 184 h 517"/>
                  <a:gd name="T62" fmla="*/ 380 w 481"/>
                  <a:gd name="T63" fmla="*/ 160 h 517"/>
                  <a:gd name="T64" fmla="*/ 380 w 481"/>
                  <a:gd name="T65" fmla="*/ 136 h 517"/>
                  <a:gd name="T66" fmla="*/ 368 w 481"/>
                  <a:gd name="T67" fmla="*/ 108 h 517"/>
                  <a:gd name="T68" fmla="*/ 356 w 481"/>
                  <a:gd name="T69" fmla="*/ 92 h 517"/>
                  <a:gd name="T70" fmla="*/ 328 w 481"/>
                  <a:gd name="T71" fmla="*/ 84 h 517"/>
                  <a:gd name="T72" fmla="*/ 304 w 481"/>
                  <a:gd name="T73" fmla="*/ 80 h 517"/>
                  <a:gd name="T74" fmla="*/ 280 w 481"/>
                  <a:gd name="T75" fmla="*/ 76 h 517"/>
                  <a:gd name="T76" fmla="*/ 256 w 481"/>
                  <a:gd name="T77" fmla="*/ 76 h 517"/>
                  <a:gd name="T78" fmla="*/ 272 w 481"/>
                  <a:gd name="T79" fmla="*/ 52 h 517"/>
                  <a:gd name="T80" fmla="*/ 272 w 481"/>
                  <a:gd name="T81" fmla="*/ 48 h 517"/>
                  <a:gd name="T82" fmla="*/ 264 w 481"/>
                  <a:gd name="T83" fmla="*/ 48 h 517"/>
                  <a:gd name="T84" fmla="*/ 252 w 481"/>
                  <a:gd name="T85" fmla="*/ 24 h 517"/>
                  <a:gd name="T86" fmla="*/ 220 w 481"/>
                  <a:gd name="T87" fmla="*/ 32 h 517"/>
                  <a:gd name="T88" fmla="*/ 196 w 481"/>
                  <a:gd name="T89" fmla="*/ 20 h 517"/>
                  <a:gd name="T90" fmla="*/ 172 w 481"/>
                  <a:gd name="T91" fmla="*/ 4 h 517"/>
                  <a:gd name="T92" fmla="*/ 148 w 481"/>
                  <a:gd name="T93" fmla="*/ 0 h 517"/>
                  <a:gd name="T94" fmla="*/ 136 w 481"/>
                  <a:gd name="T95" fmla="*/ 20 h 517"/>
                  <a:gd name="T96" fmla="*/ 116 w 481"/>
                  <a:gd name="T97" fmla="*/ 36 h 517"/>
                  <a:gd name="T98" fmla="*/ 96 w 481"/>
                  <a:gd name="T99" fmla="*/ 56 h 517"/>
                  <a:gd name="T100" fmla="*/ 96 w 481"/>
                  <a:gd name="T101" fmla="*/ 80 h 517"/>
                  <a:gd name="T102" fmla="*/ 96 w 481"/>
                  <a:gd name="T103" fmla="*/ 104 h 517"/>
                  <a:gd name="T104" fmla="*/ 96 w 481"/>
                  <a:gd name="T105" fmla="*/ 128 h 517"/>
                  <a:gd name="T106" fmla="*/ 96 w 481"/>
                  <a:gd name="T107" fmla="*/ 152 h 517"/>
                  <a:gd name="T108" fmla="*/ 88 w 481"/>
                  <a:gd name="T109" fmla="*/ 176 h 517"/>
                  <a:gd name="T110" fmla="*/ 80 w 481"/>
                  <a:gd name="T111" fmla="*/ 200 h 517"/>
                  <a:gd name="T112" fmla="*/ 80 w 481"/>
                  <a:gd name="T113" fmla="*/ 224 h 517"/>
                  <a:gd name="T114" fmla="*/ 64 w 481"/>
                  <a:gd name="T115" fmla="*/ 240 h 517"/>
                  <a:gd name="T116" fmla="*/ 40 w 481"/>
                  <a:gd name="T117" fmla="*/ 244 h 517"/>
                  <a:gd name="T118" fmla="*/ 24 w 481"/>
                  <a:gd name="T119" fmla="*/ 260 h 517"/>
                  <a:gd name="T120" fmla="*/ 24 w 481"/>
                  <a:gd name="T121" fmla="*/ 284 h 517"/>
                  <a:gd name="T122" fmla="*/ 8 w 481"/>
                  <a:gd name="T123" fmla="*/ 304 h 517"/>
                  <a:gd name="T124" fmla="*/ 0 w 481"/>
                  <a:gd name="T125" fmla="*/ 33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1" h="517">
                    <a:moveTo>
                      <a:pt x="0" y="332"/>
                    </a:moveTo>
                    <a:lnTo>
                      <a:pt x="0" y="348"/>
                    </a:lnTo>
                    <a:lnTo>
                      <a:pt x="4" y="360"/>
                    </a:lnTo>
                    <a:lnTo>
                      <a:pt x="20" y="372"/>
                    </a:lnTo>
                    <a:lnTo>
                      <a:pt x="32" y="380"/>
                    </a:lnTo>
                    <a:lnTo>
                      <a:pt x="48" y="384"/>
                    </a:lnTo>
                    <a:lnTo>
                      <a:pt x="64" y="392"/>
                    </a:lnTo>
                    <a:lnTo>
                      <a:pt x="76" y="392"/>
                    </a:lnTo>
                    <a:lnTo>
                      <a:pt x="88" y="404"/>
                    </a:lnTo>
                    <a:lnTo>
                      <a:pt x="92" y="416"/>
                    </a:lnTo>
                    <a:lnTo>
                      <a:pt x="92" y="428"/>
                    </a:lnTo>
                    <a:lnTo>
                      <a:pt x="92" y="440"/>
                    </a:lnTo>
                    <a:lnTo>
                      <a:pt x="92" y="452"/>
                    </a:lnTo>
                    <a:lnTo>
                      <a:pt x="104" y="464"/>
                    </a:lnTo>
                    <a:lnTo>
                      <a:pt x="108" y="476"/>
                    </a:lnTo>
                    <a:lnTo>
                      <a:pt x="112" y="488"/>
                    </a:lnTo>
                    <a:lnTo>
                      <a:pt x="116" y="500"/>
                    </a:lnTo>
                    <a:lnTo>
                      <a:pt x="128" y="508"/>
                    </a:lnTo>
                    <a:lnTo>
                      <a:pt x="140" y="516"/>
                    </a:lnTo>
                    <a:lnTo>
                      <a:pt x="152" y="516"/>
                    </a:lnTo>
                    <a:lnTo>
                      <a:pt x="164" y="508"/>
                    </a:lnTo>
                    <a:lnTo>
                      <a:pt x="176" y="500"/>
                    </a:lnTo>
                    <a:lnTo>
                      <a:pt x="188" y="496"/>
                    </a:lnTo>
                    <a:lnTo>
                      <a:pt x="204" y="496"/>
                    </a:lnTo>
                    <a:lnTo>
                      <a:pt x="220" y="496"/>
                    </a:lnTo>
                    <a:lnTo>
                      <a:pt x="224" y="484"/>
                    </a:lnTo>
                    <a:lnTo>
                      <a:pt x="236" y="484"/>
                    </a:lnTo>
                    <a:lnTo>
                      <a:pt x="248" y="484"/>
                    </a:lnTo>
                    <a:lnTo>
                      <a:pt x="260" y="484"/>
                    </a:lnTo>
                    <a:lnTo>
                      <a:pt x="272" y="472"/>
                    </a:lnTo>
                    <a:lnTo>
                      <a:pt x="276" y="460"/>
                    </a:lnTo>
                    <a:lnTo>
                      <a:pt x="284" y="448"/>
                    </a:lnTo>
                    <a:lnTo>
                      <a:pt x="284" y="436"/>
                    </a:lnTo>
                    <a:lnTo>
                      <a:pt x="288" y="424"/>
                    </a:lnTo>
                    <a:lnTo>
                      <a:pt x="292" y="412"/>
                    </a:lnTo>
                    <a:lnTo>
                      <a:pt x="300" y="400"/>
                    </a:lnTo>
                    <a:lnTo>
                      <a:pt x="308" y="388"/>
                    </a:lnTo>
                    <a:lnTo>
                      <a:pt x="320" y="388"/>
                    </a:lnTo>
                    <a:lnTo>
                      <a:pt x="332" y="384"/>
                    </a:lnTo>
                    <a:lnTo>
                      <a:pt x="344" y="376"/>
                    </a:lnTo>
                    <a:lnTo>
                      <a:pt x="352" y="364"/>
                    </a:lnTo>
                    <a:lnTo>
                      <a:pt x="364" y="356"/>
                    </a:lnTo>
                    <a:lnTo>
                      <a:pt x="380" y="352"/>
                    </a:lnTo>
                    <a:lnTo>
                      <a:pt x="392" y="344"/>
                    </a:lnTo>
                    <a:lnTo>
                      <a:pt x="404" y="336"/>
                    </a:lnTo>
                    <a:lnTo>
                      <a:pt x="416" y="332"/>
                    </a:lnTo>
                    <a:lnTo>
                      <a:pt x="428" y="324"/>
                    </a:lnTo>
                    <a:lnTo>
                      <a:pt x="440" y="320"/>
                    </a:lnTo>
                    <a:lnTo>
                      <a:pt x="452" y="316"/>
                    </a:lnTo>
                    <a:lnTo>
                      <a:pt x="464" y="308"/>
                    </a:lnTo>
                    <a:lnTo>
                      <a:pt x="476" y="304"/>
                    </a:lnTo>
                    <a:lnTo>
                      <a:pt x="480" y="292"/>
                    </a:lnTo>
                    <a:lnTo>
                      <a:pt x="480" y="280"/>
                    </a:lnTo>
                    <a:lnTo>
                      <a:pt x="468" y="272"/>
                    </a:lnTo>
                    <a:lnTo>
                      <a:pt x="456" y="260"/>
                    </a:lnTo>
                    <a:lnTo>
                      <a:pt x="452" y="248"/>
                    </a:lnTo>
                    <a:lnTo>
                      <a:pt x="444" y="236"/>
                    </a:lnTo>
                    <a:lnTo>
                      <a:pt x="432" y="224"/>
                    </a:lnTo>
                    <a:lnTo>
                      <a:pt x="420" y="216"/>
                    </a:lnTo>
                    <a:lnTo>
                      <a:pt x="408" y="208"/>
                    </a:lnTo>
                    <a:lnTo>
                      <a:pt x="384" y="196"/>
                    </a:lnTo>
                    <a:lnTo>
                      <a:pt x="376" y="184"/>
                    </a:lnTo>
                    <a:lnTo>
                      <a:pt x="376" y="172"/>
                    </a:lnTo>
                    <a:lnTo>
                      <a:pt x="380" y="160"/>
                    </a:lnTo>
                    <a:lnTo>
                      <a:pt x="384" y="148"/>
                    </a:lnTo>
                    <a:lnTo>
                      <a:pt x="380" y="136"/>
                    </a:lnTo>
                    <a:lnTo>
                      <a:pt x="376" y="120"/>
                    </a:lnTo>
                    <a:lnTo>
                      <a:pt x="368" y="108"/>
                    </a:lnTo>
                    <a:lnTo>
                      <a:pt x="356" y="104"/>
                    </a:lnTo>
                    <a:lnTo>
                      <a:pt x="356" y="92"/>
                    </a:lnTo>
                    <a:lnTo>
                      <a:pt x="344" y="84"/>
                    </a:lnTo>
                    <a:lnTo>
                      <a:pt x="328" y="84"/>
                    </a:lnTo>
                    <a:lnTo>
                      <a:pt x="316" y="84"/>
                    </a:lnTo>
                    <a:lnTo>
                      <a:pt x="304" y="80"/>
                    </a:lnTo>
                    <a:lnTo>
                      <a:pt x="292" y="76"/>
                    </a:lnTo>
                    <a:lnTo>
                      <a:pt x="280" y="76"/>
                    </a:lnTo>
                    <a:lnTo>
                      <a:pt x="268" y="76"/>
                    </a:lnTo>
                    <a:lnTo>
                      <a:pt x="256" y="76"/>
                    </a:lnTo>
                    <a:lnTo>
                      <a:pt x="264" y="64"/>
                    </a:lnTo>
                    <a:lnTo>
                      <a:pt x="272" y="52"/>
                    </a:lnTo>
                    <a:lnTo>
                      <a:pt x="284" y="40"/>
                    </a:lnTo>
                    <a:lnTo>
                      <a:pt x="272" y="48"/>
                    </a:lnTo>
                    <a:lnTo>
                      <a:pt x="264" y="60"/>
                    </a:lnTo>
                    <a:lnTo>
                      <a:pt x="264" y="48"/>
                    </a:lnTo>
                    <a:lnTo>
                      <a:pt x="264" y="32"/>
                    </a:lnTo>
                    <a:lnTo>
                      <a:pt x="252" y="24"/>
                    </a:lnTo>
                    <a:lnTo>
                      <a:pt x="232" y="28"/>
                    </a:lnTo>
                    <a:lnTo>
                      <a:pt x="220" y="32"/>
                    </a:lnTo>
                    <a:lnTo>
                      <a:pt x="208" y="32"/>
                    </a:lnTo>
                    <a:lnTo>
                      <a:pt x="196" y="20"/>
                    </a:lnTo>
                    <a:lnTo>
                      <a:pt x="184" y="12"/>
                    </a:lnTo>
                    <a:lnTo>
                      <a:pt x="172" y="4"/>
                    </a:lnTo>
                    <a:lnTo>
                      <a:pt x="160" y="0"/>
                    </a:lnTo>
                    <a:lnTo>
                      <a:pt x="148" y="0"/>
                    </a:lnTo>
                    <a:lnTo>
                      <a:pt x="136" y="8"/>
                    </a:lnTo>
                    <a:lnTo>
                      <a:pt x="136" y="20"/>
                    </a:lnTo>
                    <a:lnTo>
                      <a:pt x="128" y="32"/>
                    </a:lnTo>
                    <a:lnTo>
                      <a:pt x="116" y="36"/>
                    </a:lnTo>
                    <a:lnTo>
                      <a:pt x="104" y="44"/>
                    </a:lnTo>
                    <a:lnTo>
                      <a:pt x="96" y="56"/>
                    </a:lnTo>
                    <a:lnTo>
                      <a:pt x="96" y="68"/>
                    </a:lnTo>
                    <a:lnTo>
                      <a:pt x="96" y="80"/>
                    </a:lnTo>
                    <a:lnTo>
                      <a:pt x="96" y="92"/>
                    </a:lnTo>
                    <a:lnTo>
                      <a:pt x="96" y="104"/>
                    </a:lnTo>
                    <a:lnTo>
                      <a:pt x="96" y="116"/>
                    </a:lnTo>
                    <a:lnTo>
                      <a:pt x="96" y="128"/>
                    </a:lnTo>
                    <a:lnTo>
                      <a:pt x="96" y="140"/>
                    </a:lnTo>
                    <a:lnTo>
                      <a:pt x="96" y="152"/>
                    </a:lnTo>
                    <a:lnTo>
                      <a:pt x="92" y="164"/>
                    </a:lnTo>
                    <a:lnTo>
                      <a:pt x="88" y="176"/>
                    </a:lnTo>
                    <a:lnTo>
                      <a:pt x="84" y="188"/>
                    </a:lnTo>
                    <a:lnTo>
                      <a:pt x="80" y="200"/>
                    </a:lnTo>
                    <a:lnTo>
                      <a:pt x="80" y="212"/>
                    </a:lnTo>
                    <a:lnTo>
                      <a:pt x="80" y="224"/>
                    </a:lnTo>
                    <a:lnTo>
                      <a:pt x="76" y="236"/>
                    </a:lnTo>
                    <a:lnTo>
                      <a:pt x="64" y="240"/>
                    </a:lnTo>
                    <a:lnTo>
                      <a:pt x="52" y="244"/>
                    </a:lnTo>
                    <a:lnTo>
                      <a:pt x="40" y="244"/>
                    </a:lnTo>
                    <a:lnTo>
                      <a:pt x="28" y="248"/>
                    </a:lnTo>
                    <a:lnTo>
                      <a:pt x="24" y="260"/>
                    </a:lnTo>
                    <a:lnTo>
                      <a:pt x="24" y="272"/>
                    </a:lnTo>
                    <a:lnTo>
                      <a:pt x="24" y="284"/>
                    </a:lnTo>
                    <a:lnTo>
                      <a:pt x="20" y="296"/>
                    </a:lnTo>
                    <a:lnTo>
                      <a:pt x="8" y="304"/>
                    </a:lnTo>
                    <a:lnTo>
                      <a:pt x="4" y="316"/>
                    </a:lnTo>
                    <a:lnTo>
                      <a:pt x="0" y="332"/>
                    </a:lnTo>
                    <a:lnTo>
                      <a:pt x="0" y="332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5" name="Freeform 304"/>
              <p:cNvSpPr>
                <a:spLocks noChangeAspect="1"/>
              </p:cNvSpPr>
              <p:nvPr/>
            </p:nvSpPr>
            <p:spPr bwMode="auto">
              <a:xfrm>
                <a:off x="4806809" y="4564063"/>
                <a:ext cx="628926" cy="641760"/>
              </a:xfrm>
              <a:custGeom>
                <a:avLst/>
                <a:gdLst>
                  <a:gd name="T0" fmla="*/ 556 w 605"/>
                  <a:gd name="T1" fmla="*/ 408 h 641"/>
                  <a:gd name="T2" fmla="*/ 524 w 605"/>
                  <a:gd name="T3" fmla="*/ 376 h 641"/>
                  <a:gd name="T4" fmla="*/ 508 w 605"/>
                  <a:gd name="T5" fmla="*/ 332 h 641"/>
                  <a:gd name="T6" fmla="*/ 508 w 605"/>
                  <a:gd name="T7" fmla="*/ 296 h 641"/>
                  <a:gd name="T8" fmla="*/ 508 w 605"/>
                  <a:gd name="T9" fmla="*/ 260 h 641"/>
                  <a:gd name="T10" fmla="*/ 480 w 605"/>
                  <a:gd name="T11" fmla="*/ 232 h 641"/>
                  <a:gd name="T12" fmla="*/ 472 w 605"/>
                  <a:gd name="T13" fmla="*/ 196 h 641"/>
                  <a:gd name="T14" fmla="*/ 464 w 605"/>
                  <a:gd name="T15" fmla="*/ 160 h 641"/>
                  <a:gd name="T16" fmla="*/ 460 w 605"/>
                  <a:gd name="T17" fmla="*/ 124 h 641"/>
                  <a:gd name="T18" fmla="*/ 460 w 605"/>
                  <a:gd name="T19" fmla="*/ 88 h 641"/>
                  <a:gd name="T20" fmla="*/ 460 w 605"/>
                  <a:gd name="T21" fmla="*/ 52 h 641"/>
                  <a:gd name="T22" fmla="*/ 432 w 605"/>
                  <a:gd name="T23" fmla="*/ 20 h 641"/>
                  <a:gd name="T24" fmla="*/ 396 w 605"/>
                  <a:gd name="T25" fmla="*/ 0 h 641"/>
                  <a:gd name="T26" fmla="*/ 360 w 605"/>
                  <a:gd name="T27" fmla="*/ 8 h 641"/>
                  <a:gd name="T28" fmla="*/ 328 w 605"/>
                  <a:gd name="T29" fmla="*/ 28 h 641"/>
                  <a:gd name="T30" fmla="*/ 312 w 605"/>
                  <a:gd name="T31" fmla="*/ 64 h 641"/>
                  <a:gd name="T32" fmla="*/ 296 w 605"/>
                  <a:gd name="T33" fmla="*/ 100 h 641"/>
                  <a:gd name="T34" fmla="*/ 288 w 605"/>
                  <a:gd name="T35" fmla="*/ 136 h 641"/>
                  <a:gd name="T36" fmla="*/ 272 w 605"/>
                  <a:gd name="T37" fmla="*/ 164 h 641"/>
                  <a:gd name="T38" fmla="*/ 236 w 605"/>
                  <a:gd name="T39" fmla="*/ 168 h 641"/>
                  <a:gd name="T40" fmla="*/ 196 w 605"/>
                  <a:gd name="T41" fmla="*/ 168 h 641"/>
                  <a:gd name="T42" fmla="*/ 168 w 605"/>
                  <a:gd name="T43" fmla="*/ 196 h 641"/>
                  <a:gd name="T44" fmla="*/ 128 w 605"/>
                  <a:gd name="T45" fmla="*/ 212 h 641"/>
                  <a:gd name="T46" fmla="*/ 88 w 605"/>
                  <a:gd name="T47" fmla="*/ 220 h 641"/>
                  <a:gd name="T48" fmla="*/ 68 w 605"/>
                  <a:gd name="T49" fmla="*/ 244 h 641"/>
                  <a:gd name="T50" fmla="*/ 32 w 605"/>
                  <a:gd name="T51" fmla="*/ 260 h 641"/>
                  <a:gd name="T52" fmla="*/ 12 w 605"/>
                  <a:gd name="T53" fmla="*/ 296 h 641"/>
                  <a:gd name="T54" fmla="*/ 0 w 605"/>
                  <a:gd name="T55" fmla="*/ 332 h 641"/>
                  <a:gd name="T56" fmla="*/ 24 w 605"/>
                  <a:gd name="T57" fmla="*/ 356 h 641"/>
                  <a:gd name="T58" fmla="*/ 56 w 605"/>
                  <a:gd name="T59" fmla="*/ 364 h 641"/>
                  <a:gd name="T60" fmla="*/ 80 w 605"/>
                  <a:gd name="T61" fmla="*/ 384 h 641"/>
                  <a:gd name="T62" fmla="*/ 108 w 605"/>
                  <a:gd name="T63" fmla="*/ 420 h 641"/>
                  <a:gd name="T64" fmla="*/ 108 w 605"/>
                  <a:gd name="T65" fmla="*/ 456 h 641"/>
                  <a:gd name="T66" fmla="*/ 112 w 605"/>
                  <a:gd name="T67" fmla="*/ 492 h 641"/>
                  <a:gd name="T68" fmla="*/ 140 w 605"/>
                  <a:gd name="T69" fmla="*/ 528 h 641"/>
                  <a:gd name="T70" fmla="*/ 156 w 605"/>
                  <a:gd name="T71" fmla="*/ 564 h 641"/>
                  <a:gd name="T72" fmla="*/ 192 w 605"/>
                  <a:gd name="T73" fmla="*/ 592 h 641"/>
                  <a:gd name="T74" fmla="*/ 228 w 605"/>
                  <a:gd name="T75" fmla="*/ 608 h 641"/>
                  <a:gd name="T76" fmla="*/ 260 w 605"/>
                  <a:gd name="T77" fmla="*/ 640 h 641"/>
                  <a:gd name="T78" fmla="*/ 300 w 605"/>
                  <a:gd name="T79" fmla="*/ 628 h 641"/>
                  <a:gd name="T80" fmla="*/ 312 w 605"/>
                  <a:gd name="T81" fmla="*/ 592 h 641"/>
                  <a:gd name="T82" fmla="*/ 340 w 605"/>
                  <a:gd name="T83" fmla="*/ 568 h 641"/>
                  <a:gd name="T84" fmla="*/ 376 w 605"/>
                  <a:gd name="T85" fmla="*/ 560 h 641"/>
                  <a:gd name="T86" fmla="*/ 412 w 605"/>
                  <a:gd name="T87" fmla="*/ 548 h 641"/>
                  <a:gd name="T88" fmla="*/ 448 w 605"/>
                  <a:gd name="T89" fmla="*/ 564 h 641"/>
                  <a:gd name="T90" fmla="*/ 476 w 605"/>
                  <a:gd name="T91" fmla="*/ 544 h 641"/>
                  <a:gd name="T92" fmla="*/ 516 w 605"/>
                  <a:gd name="T93" fmla="*/ 548 h 641"/>
                  <a:gd name="T94" fmla="*/ 552 w 605"/>
                  <a:gd name="T95" fmla="*/ 544 h 641"/>
                  <a:gd name="T96" fmla="*/ 588 w 605"/>
                  <a:gd name="T97" fmla="*/ 544 h 641"/>
                  <a:gd name="T98" fmla="*/ 604 w 605"/>
                  <a:gd name="T99" fmla="*/ 508 h 641"/>
                  <a:gd name="T100" fmla="*/ 592 w 605"/>
                  <a:gd name="T101" fmla="*/ 476 h 641"/>
                  <a:gd name="T102" fmla="*/ 572 w 605"/>
                  <a:gd name="T103" fmla="*/ 472 h 641"/>
                  <a:gd name="T104" fmla="*/ 560 w 605"/>
                  <a:gd name="T105" fmla="*/ 504 h 641"/>
                  <a:gd name="T106" fmla="*/ 536 w 605"/>
                  <a:gd name="T107" fmla="*/ 484 h 641"/>
                  <a:gd name="T108" fmla="*/ 544 w 605"/>
                  <a:gd name="T109" fmla="*/ 452 h 641"/>
                  <a:gd name="T110" fmla="*/ 568 w 605"/>
                  <a:gd name="T111" fmla="*/ 416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05" h="641">
                    <a:moveTo>
                      <a:pt x="584" y="408"/>
                    </a:moveTo>
                    <a:lnTo>
                      <a:pt x="568" y="408"/>
                    </a:lnTo>
                    <a:lnTo>
                      <a:pt x="556" y="408"/>
                    </a:lnTo>
                    <a:lnTo>
                      <a:pt x="544" y="396"/>
                    </a:lnTo>
                    <a:lnTo>
                      <a:pt x="532" y="388"/>
                    </a:lnTo>
                    <a:lnTo>
                      <a:pt x="524" y="376"/>
                    </a:lnTo>
                    <a:lnTo>
                      <a:pt x="520" y="360"/>
                    </a:lnTo>
                    <a:lnTo>
                      <a:pt x="512" y="344"/>
                    </a:lnTo>
                    <a:lnTo>
                      <a:pt x="508" y="332"/>
                    </a:lnTo>
                    <a:lnTo>
                      <a:pt x="508" y="320"/>
                    </a:lnTo>
                    <a:lnTo>
                      <a:pt x="508" y="308"/>
                    </a:lnTo>
                    <a:lnTo>
                      <a:pt x="508" y="296"/>
                    </a:lnTo>
                    <a:lnTo>
                      <a:pt x="508" y="284"/>
                    </a:lnTo>
                    <a:lnTo>
                      <a:pt x="508" y="272"/>
                    </a:lnTo>
                    <a:lnTo>
                      <a:pt x="508" y="260"/>
                    </a:lnTo>
                    <a:lnTo>
                      <a:pt x="504" y="248"/>
                    </a:lnTo>
                    <a:lnTo>
                      <a:pt x="492" y="240"/>
                    </a:lnTo>
                    <a:lnTo>
                      <a:pt x="480" y="232"/>
                    </a:lnTo>
                    <a:lnTo>
                      <a:pt x="476" y="220"/>
                    </a:lnTo>
                    <a:lnTo>
                      <a:pt x="472" y="208"/>
                    </a:lnTo>
                    <a:lnTo>
                      <a:pt x="472" y="196"/>
                    </a:lnTo>
                    <a:lnTo>
                      <a:pt x="468" y="184"/>
                    </a:lnTo>
                    <a:lnTo>
                      <a:pt x="464" y="172"/>
                    </a:lnTo>
                    <a:lnTo>
                      <a:pt x="464" y="160"/>
                    </a:lnTo>
                    <a:lnTo>
                      <a:pt x="460" y="148"/>
                    </a:lnTo>
                    <a:lnTo>
                      <a:pt x="460" y="136"/>
                    </a:lnTo>
                    <a:lnTo>
                      <a:pt x="460" y="124"/>
                    </a:lnTo>
                    <a:lnTo>
                      <a:pt x="460" y="112"/>
                    </a:lnTo>
                    <a:lnTo>
                      <a:pt x="460" y="100"/>
                    </a:lnTo>
                    <a:lnTo>
                      <a:pt x="460" y="88"/>
                    </a:lnTo>
                    <a:lnTo>
                      <a:pt x="460" y="76"/>
                    </a:lnTo>
                    <a:lnTo>
                      <a:pt x="460" y="64"/>
                    </a:lnTo>
                    <a:lnTo>
                      <a:pt x="460" y="52"/>
                    </a:lnTo>
                    <a:lnTo>
                      <a:pt x="452" y="40"/>
                    </a:lnTo>
                    <a:lnTo>
                      <a:pt x="440" y="32"/>
                    </a:lnTo>
                    <a:lnTo>
                      <a:pt x="432" y="20"/>
                    </a:lnTo>
                    <a:lnTo>
                      <a:pt x="420" y="12"/>
                    </a:lnTo>
                    <a:lnTo>
                      <a:pt x="408" y="4"/>
                    </a:lnTo>
                    <a:lnTo>
                      <a:pt x="396" y="0"/>
                    </a:lnTo>
                    <a:lnTo>
                      <a:pt x="384" y="0"/>
                    </a:lnTo>
                    <a:lnTo>
                      <a:pt x="372" y="4"/>
                    </a:lnTo>
                    <a:lnTo>
                      <a:pt x="360" y="8"/>
                    </a:lnTo>
                    <a:lnTo>
                      <a:pt x="348" y="12"/>
                    </a:lnTo>
                    <a:lnTo>
                      <a:pt x="336" y="16"/>
                    </a:lnTo>
                    <a:lnTo>
                      <a:pt x="328" y="28"/>
                    </a:lnTo>
                    <a:lnTo>
                      <a:pt x="320" y="40"/>
                    </a:lnTo>
                    <a:lnTo>
                      <a:pt x="316" y="52"/>
                    </a:lnTo>
                    <a:lnTo>
                      <a:pt x="312" y="64"/>
                    </a:lnTo>
                    <a:lnTo>
                      <a:pt x="300" y="76"/>
                    </a:lnTo>
                    <a:lnTo>
                      <a:pt x="296" y="88"/>
                    </a:lnTo>
                    <a:lnTo>
                      <a:pt x="296" y="100"/>
                    </a:lnTo>
                    <a:lnTo>
                      <a:pt x="292" y="112"/>
                    </a:lnTo>
                    <a:lnTo>
                      <a:pt x="292" y="124"/>
                    </a:lnTo>
                    <a:lnTo>
                      <a:pt x="288" y="136"/>
                    </a:lnTo>
                    <a:lnTo>
                      <a:pt x="284" y="148"/>
                    </a:lnTo>
                    <a:lnTo>
                      <a:pt x="284" y="160"/>
                    </a:lnTo>
                    <a:lnTo>
                      <a:pt x="272" y="164"/>
                    </a:lnTo>
                    <a:lnTo>
                      <a:pt x="260" y="168"/>
                    </a:lnTo>
                    <a:lnTo>
                      <a:pt x="248" y="168"/>
                    </a:lnTo>
                    <a:lnTo>
                      <a:pt x="236" y="168"/>
                    </a:lnTo>
                    <a:lnTo>
                      <a:pt x="224" y="168"/>
                    </a:lnTo>
                    <a:lnTo>
                      <a:pt x="212" y="168"/>
                    </a:lnTo>
                    <a:lnTo>
                      <a:pt x="196" y="168"/>
                    </a:lnTo>
                    <a:lnTo>
                      <a:pt x="188" y="180"/>
                    </a:lnTo>
                    <a:lnTo>
                      <a:pt x="180" y="192"/>
                    </a:lnTo>
                    <a:lnTo>
                      <a:pt x="168" y="196"/>
                    </a:lnTo>
                    <a:lnTo>
                      <a:pt x="156" y="196"/>
                    </a:lnTo>
                    <a:lnTo>
                      <a:pt x="140" y="204"/>
                    </a:lnTo>
                    <a:lnTo>
                      <a:pt x="128" y="212"/>
                    </a:lnTo>
                    <a:lnTo>
                      <a:pt x="116" y="216"/>
                    </a:lnTo>
                    <a:lnTo>
                      <a:pt x="104" y="220"/>
                    </a:lnTo>
                    <a:lnTo>
                      <a:pt x="88" y="220"/>
                    </a:lnTo>
                    <a:lnTo>
                      <a:pt x="76" y="220"/>
                    </a:lnTo>
                    <a:lnTo>
                      <a:pt x="72" y="232"/>
                    </a:lnTo>
                    <a:lnTo>
                      <a:pt x="68" y="244"/>
                    </a:lnTo>
                    <a:lnTo>
                      <a:pt x="60" y="256"/>
                    </a:lnTo>
                    <a:lnTo>
                      <a:pt x="48" y="256"/>
                    </a:lnTo>
                    <a:lnTo>
                      <a:pt x="32" y="260"/>
                    </a:lnTo>
                    <a:lnTo>
                      <a:pt x="24" y="272"/>
                    </a:lnTo>
                    <a:lnTo>
                      <a:pt x="20" y="284"/>
                    </a:lnTo>
                    <a:lnTo>
                      <a:pt x="12" y="296"/>
                    </a:lnTo>
                    <a:lnTo>
                      <a:pt x="4" y="308"/>
                    </a:lnTo>
                    <a:lnTo>
                      <a:pt x="4" y="320"/>
                    </a:lnTo>
                    <a:lnTo>
                      <a:pt x="0" y="332"/>
                    </a:lnTo>
                    <a:lnTo>
                      <a:pt x="0" y="344"/>
                    </a:lnTo>
                    <a:lnTo>
                      <a:pt x="12" y="356"/>
                    </a:lnTo>
                    <a:lnTo>
                      <a:pt x="24" y="356"/>
                    </a:lnTo>
                    <a:lnTo>
                      <a:pt x="36" y="352"/>
                    </a:lnTo>
                    <a:lnTo>
                      <a:pt x="48" y="352"/>
                    </a:lnTo>
                    <a:lnTo>
                      <a:pt x="56" y="364"/>
                    </a:lnTo>
                    <a:lnTo>
                      <a:pt x="52" y="376"/>
                    </a:lnTo>
                    <a:lnTo>
                      <a:pt x="64" y="384"/>
                    </a:lnTo>
                    <a:lnTo>
                      <a:pt x="80" y="384"/>
                    </a:lnTo>
                    <a:lnTo>
                      <a:pt x="96" y="396"/>
                    </a:lnTo>
                    <a:lnTo>
                      <a:pt x="104" y="408"/>
                    </a:lnTo>
                    <a:lnTo>
                      <a:pt x="108" y="420"/>
                    </a:lnTo>
                    <a:lnTo>
                      <a:pt x="108" y="432"/>
                    </a:lnTo>
                    <a:lnTo>
                      <a:pt x="108" y="444"/>
                    </a:lnTo>
                    <a:lnTo>
                      <a:pt x="108" y="456"/>
                    </a:lnTo>
                    <a:lnTo>
                      <a:pt x="108" y="468"/>
                    </a:lnTo>
                    <a:lnTo>
                      <a:pt x="108" y="480"/>
                    </a:lnTo>
                    <a:lnTo>
                      <a:pt x="112" y="492"/>
                    </a:lnTo>
                    <a:lnTo>
                      <a:pt x="124" y="504"/>
                    </a:lnTo>
                    <a:lnTo>
                      <a:pt x="136" y="516"/>
                    </a:lnTo>
                    <a:lnTo>
                      <a:pt x="140" y="528"/>
                    </a:lnTo>
                    <a:lnTo>
                      <a:pt x="144" y="540"/>
                    </a:lnTo>
                    <a:lnTo>
                      <a:pt x="152" y="552"/>
                    </a:lnTo>
                    <a:lnTo>
                      <a:pt x="156" y="564"/>
                    </a:lnTo>
                    <a:lnTo>
                      <a:pt x="168" y="576"/>
                    </a:lnTo>
                    <a:lnTo>
                      <a:pt x="180" y="584"/>
                    </a:lnTo>
                    <a:lnTo>
                      <a:pt x="192" y="592"/>
                    </a:lnTo>
                    <a:lnTo>
                      <a:pt x="204" y="592"/>
                    </a:lnTo>
                    <a:lnTo>
                      <a:pt x="216" y="596"/>
                    </a:lnTo>
                    <a:lnTo>
                      <a:pt x="228" y="608"/>
                    </a:lnTo>
                    <a:lnTo>
                      <a:pt x="236" y="620"/>
                    </a:lnTo>
                    <a:lnTo>
                      <a:pt x="248" y="632"/>
                    </a:lnTo>
                    <a:lnTo>
                      <a:pt x="260" y="640"/>
                    </a:lnTo>
                    <a:lnTo>
                      <a:pt x="276" y="640"/>
                    </a:lnTo>
                    <a:lnTo>
                      <a:pt x="288" y="636"/>
                    </a:lnTo>
                    <a:lnTo>
                      <a:pt x="300" y="628"/>
                    </a:lnTo>
                    <a:lnTo>
                      <a:pt x="308" y="616"/>
                    </a:lnTo>
                    <a:lnTo>
                      <a:pt x="308" y="604"/>
                    </a:lnTo>
                    <a:lnTo>
                      <a:pt x="312" y="592"/>
                    </a:lnTo>
                    <a:lnTo>
                      <a:pt x="324" y="584"/>
                    </a:lnTo>
                    <a:lnTo>
                      <a:pt x="328" y="572"/>
                    </a:lnTo>
                    <a:lnTo>
                      <a:pt x="340" y="568"/>
                    </a:lnTo>
                    <a:lnTo>
                      <a:pt x="352" y="560"/>
                    </a:lnTo>
                    <a:lnTo>
                      <a:pt x="364" y="560"/>
                    </a:lnTo>
                    <a:lnTo>
                      <a:pt x="376" y="560"/>
                    </a:lnTo>
                    <a:lnTo>
                      <a:pt x="388" y="556"/>
                    </a:lnTo>
                    <a:lnTo>
                      <a:pt x="400" y="548"/>
                    </a:lnTo>
                    <a:lnTo>
                      <a:pt x="412" y="548"/>
                    </a:lnTo>
                    <a:lnTo>
                      <a:pt x="424" y="552"/>
                    </a:lnTo>
                    <a:lnTo>
                      <a:pt x="436" y="556"/>
                    </a:lnTo>
                    <a:lnTo>
                      <a:pt x="448" y="564"/>
                    </a:lnTo>
                    <a:lnTo>
                      <a:pt x="452" y="552"/>
                    </a:lnTo>
                    <a:lnTo>
                      <a:pt x="464" y="544"/>
                    </a:lnTo>
                    <a:lnTo>
                      <a:pt x="476" y="544"/>
                    </a:lnTo>
                    <a:lnTo>
                      <a:pt x="492" y="544"/>
                    </a:lnTo>
                    <a:lnTo>
                      <a:pt x="504" y="544"/>
                    </a:lnTo>
                    <a:lnTo>
                      <a:pt x="516" y="548"/>
                    </a:lnTo>
                    <a:lnTo>
                      <a:pt x="528" y="552"/>
                    </a:lnTo>
                    <a:lnTo>
                      <a:pt x="540" y="548"/>
                    </a:lnTo>
                    <a:lnTo>
                      <a:pt x="552" y="544"/>
                    </a:lnTo>
                    <a:lnTo>
                      <a:pt x="564" y="544"/>
                    </a:lnTo>
                    <a:lnTo>
                      <a:pt x="576" y="544"/>
                    </a:lnTo>
                    <a:lnTo>
                      <a:pt x="588" y="544"/>
                    </a:lnTo>
                    <a:lnTo>
                      <a:pt x="596" y="532"/>
                    </a:lnTo>
                    <a:lnTo>
                      <a:pt x="600" y="520"/>
                    </a:lnTo>
                    <a:lnTo>
                      <a:pt x="604" y="508"/>
                    </a:lnTo>
                    <a:lnTo>
                      <a:pt x="592" y="500"/>
                    </a:lnTo>
                    <a:lnTo>
                      <a:pt x="592" y="488"/>
                    </a:lnTo>
                    <a:lnTo>
                      <a:pt x="592" y="476"/>
                    </a:lnTo>
                    <a:lnTo>
                      <a:pt x="588" y="464"/>
                    </a:lnTo>
                    <a:lnTo>
                      <a:pt x="576" y="460"/>
                    </a:lnTo>
                    <a:lnTo>
                      <a:pt x="572" y="472"/>
                    </a:lnTo>
                    <a:lnTo>
                      <a:pt x="572" y="484"/>
                    </a:lnTo>
                    <a:lnTo>
                      <a:pt x="572" y="496"/>
                    </a:lnTo>
                    <a:lnTo>
                      <a:pt x="560" y="504"/>
                    </a:lnTo>
                    <a:lnTo>
                      <a:pt x="548" y="504"/>
                    </a:lnTo>
                    <a:lnTo>
                      <a:pt x="536" y="496"/>
                    </a:lnTo>
                    <a:lnTo>
                      <a:pt x="536" y="484"/>
                    </a:lnTo>
                    <a:lnTo>
                      <a:pt x="532" y="472"/>
                    </a:lnTo>
                    <a:lnTo>
                      <a:pt x="532" y="460"/>
                    </a:lnTo>
                    <a:lnTo>
                      <a:pt x="544" y="452"/>
                    </a:lnTo>
                    <a:lnTo>
                      <a:pt x="556" y="440"/>
                    </a:lnTo>
                    <a:lnTo>
                      <a:pt x="560" y="428"/>
                    </a:lnTo>
                    <a:lnTo>
                      <a:pt x="568" y="416"/>
                    </a:lnTo>
                  </a:path>
                </a:pathLst>
              </a:custGeom>
              <a:solidFill>
                <a:srgbClr val="007363"/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" name="Freeform 305"/>
              <p:cNvSpPr>
                <a:spLocks noChangeAspect="1"/>
              </p:cNvSpPr>
              <p:nvPr/>
            </p:nvSpPr>
            <p:spPr bwMode="auto">
              <a:xfrm>
                <a:off x="4876120" y="2790238"/>
                <a:ext cx="903599" cy="808618"/>
              </a:xfrm>
              <a:custGeom>
                <a:avLst/>
                <a:gdLst>
                  <a:gd name="T0" fmla="*/ 404 w 865"/>
                  <a:gd name="T1" fmla="*/ 16 h 805"/>
                  <a:gd name="T2" fmla="*/ 364 w 865"/>
                  <a:gd name="T3" fmla="*/ 48 h 805"/>
                  <a:gd name="T4" fmla="*/ 324 w 865"/>
                  <a:gd name="T5" fmla="*/ 72 h 805"/>
                  <a:gd name="T6" fmla="*/ 300 w 865"/>
                  <a:gd name="T7" fmla="*/ 112 h 805"/>
                  <a:gd name="T8" fmla="*/ 276 w 865"/>
                  <a:gd name="T9" fmla="*/ 164 h 805"/>
                  <a:gd name="T10" fmla="*/ 268 w 865"/>
                  <a:gd name="T11" fmla="*/ 212 h 805"/>
                  <a:gd name="T12" fmla="*/ 260 w 865"/>
                  <a:gd name="T13" fmla="*/ 260 h 805"/>
                  <a:gd name="T14" fmla="*/ 280 w 865"/>
                  <a:gd name="T15" fmla="*/ 308 h 805"/>
                  <a:gd name="T16" fmla="*/ 268 w 865"/>
                  <a:gd name="T17" fmla="*/ 360 h 805"/>
                  <a:gd name="T18" fmla="*/ 220 w 865"/>
                  <a:gd name="T19" fmla="*/ 368 h 805"/>
                  <a:gd name="T20" fmla="*/ 172 w 865"/>
                  <a:gd name="T21" fmla="*/ 360 h 805"/>
                  <a:gd name="T22" fmla="*/ 120 w 865"/>
                  <a:gd name="T23" fmla="*/ 352 h 805"/>
                  <a:gd name="T24" fmla="*/ 112 w 865"/>
                  <a:gd name="T25" fmla="*/ 396 h 805"/>
                  <a:gd name="T26" fmla="*/ 128 w 865"/>
                  <a:gd name="T27" fmla="*/ 444 h 805"/>
                  <a:gd name="T28" fmla="*/ 112 w 865"/>
                  <a:gd name="T29" fmla="*/ 492 h 805"/>
                  <a:gd name="T30" fmla="*/ 72 w 865"/>
                  <a:gd name="T31" fmla="*/ 528 h 805"/>
                  <a:gd name="T32" fmla="*/ 60 w 865"/>
                  <a:gd name="T33" fmla="*/ 576 h 805"/>
                  <a:gd name="T34" fmla="*/ 36 w 865"/>
                  <a:gd name="T35" fmla="*/ 608 h 805"/>
                  <a:gd name="T36" fmla="*/ 16 w 865"/>
                  <a:gd name="T37" fmla="*/ 656 h 805"/>
                  <a:gd name="T38" fmla="*/ 12 w 865"/>
                  <a:gd name="T39" fmla="*/ 688 h 805"/>
                  <a:gd name="T40" fmla="*/ 60 w 865"/>
                  <a:gd name="T41" fmla="*/ 692 h 805"/>
                  <a:gd name="T42" fmla="*/ 104 w 865"/>
                  <a:gd name="T43" fmla="*/ 728 h 805"/>
                  <a:gd name="T44" fmla="*/ 160 w 865"/>
                  <a:gd name="T45" fmla="*/ 756 h 805"/>
                  <a:gd name="T46" fmla="*/ 192 w 865"/>
                  <a:gd name="T47" fmla="*/ 800 h 805"/>
                  <a:gd name="T48" fmla="*/ 244 w 865"/>
                  <a:gd name="T49" fmla="*/ 780 h 805"/>
                  <a:gd name="T50" fmla="*/ 288 w 865"/>
                  <a:gd name="T51" fmla="*/ 752 h 805"/>
                  <a:gd name="T52" fmla="*/ 320 w 865"/>
                  <a:gd name="T53" fmla="*/ 720 h 805"/>
                  <a:gd name="T54" fmla="*/ 368 w 865"/>
                  <a:gd name="T55" fmla="*/ 708 h 805"/>
                  <a:gd name="T56" fmla="*/ 416 w 865"/>
                  <a:gd name="T57" fmla="*/ 728 h 805"/>
                  <a:gd name="T58" fmla="*/ 468 w 865"/>
                  <a:gd name="T59" fmla="*/ 720 h 805"/>
                  <a:gd name="T60" fmla="*/ 516 w 865"/>
                  <a:gd name="T61" fmla="*/ 712 h 805"/>
                  <a:gd name="T62" fmla="*/ 520 w 865"/>
                  <a:gd name="T63" fmla="*/ 664 h 805"/>
                  <a:gd name="T64" fmla="*/ 532 w 865"/>
                  <a:gd name="T65" fmla="*/ 636 h 805"/>
                  <a:gd name="T66" fmla="*/ 556 w 865"/>
                  <a:gd name="T67" fmla="*/ 676 h 805"/>
                  <a:gd name="T68" fmla="*/ 556 w 865"/>
                  <a:gd name="T69" fmla="*/ 636 h 805"/>
                  <a:gd name="T70" fmla="*/ 600 w 865"/>
                  <a:gd name="T71" fmla="*/ 648 h 805"/>
                  <a:gd name="T72" fmla="*/ 648 w 865"/>
                  <a:gd name="T73" fmla="*/ 672 h 805"/>
                  <a:gd name="T74" fmla="*/ 700 w 865"/>
                  <a:gd name="T75" fmla="*/ 696 h 805"/>
                  <a:gd name="T76" fmla="*/ 744 w 865"/>
                  <a:gd name="T77" fmla="*/ 732 h 805"/>
                  <a:gd name="T78" fmla="*/ 780 w 865"/>
                  <a:gd name="T79" fmla="*/ 740 h 805"/>
                  <a:gd name="T80" fmla="*/ 812 w 865"/>
                  <a:gd name="T81" fmla="*/ 716 h 805"/>
                  <a:gd name="T82" fmla="*/ 844 w 865"/>
                  <a:gd name="T83" fmla="*/ 676 h 805"/>
                  <a:gd name="T84" fmla="*/ 864 w 865"/>
                  <a:gd name="T85" fmla="*/ 628 h 805"/>
                  <a:gd name="T86" fmla="*/ 860 w 865"/>
                  <a:gd name="T87" fmla="*/ 580 h 805"/>
                  <a:gd name="T88" fmla="*/ 824 w 865"/>
                  <a:gd name="T89" fmla="*/ 564 h 805"/>
                  <a:gd name="T90" fmla="*/ 780 w 865"/>
                  <a:gd name="T91" fmla="*/ 596 h 805"/>
                  <a:gd name="T92" fmla="*/ 728 w 865"/>
                  <a:gd name="T93" fmla="*/ 616 h 805"/>
                  <a:gd name="T94" fmla="*/ 704 w 865"/>
                  <a:gd name="T95" fmla="*/ 568 h 805"/>
                  <a:gd name="T96" fmla="*/ 680 w 865"/>
                  <a:gd name="T97" fmla="*/ 520 h 805"/>
                  <a:gd name="T98" fmla="*/ 624 w 865"/>
                  <a:gd name="T99" fmla="*/ 488 h 805"/>
                  <a:gd name="T100" fmla="*/ 576 w 865"/>
                  <a:gd name="T101" fmla="*/ 444 h 805"/>
                  <a:gd name="T102" fmla="*/ 544 w 865"/>
                  <a:gd name="T103" fmla="*/ 400 h 805"/>
                  <a:gd name="T104" fmla="*/ 508 w 865"/>
                  <a:gd name="T105" fmla="*/ 356 h 805"/>
                  <a:gd name="T106" fmla="*/ 452 w 865"/>
                  <a:gd name="T107" fmla="*/ 336 h 805"/>
                  <a:gd name="T108" fmla="*/ 448 w 865"/>
                  <a:gd name="T109" fmla="*/ 308 h 805"/>
                  <a:gd name="T110" fmla="*/ 468 w 865"/>
                  <a:gd name="T111" fmla="*/ 252 h 805"/>
                  <a:gd name="T112" fmla="*/ 492 w 865"/>
                  <a:gd name="T113" fmla="*/ 204 h 805"/>
                  <a:gd name="T114" fmla="*/ 464 w 865"/>
                  <a:gd name="T115" fmla="*/ 200 h 805"/>
                  <a:gd name="T116" fmla="*/ 436 w 865"/>
                  <a:gd name="T117" fmla="*/ 188 h 805"/>
                  <a:gd name="T118" fmla="*/ 440 w 865"/>
                  <a:gd name="T119" fmla="*/ 140 h 805"/>
                  <a:gd name="T120" fmla="*/ 416 w 865"/>
                  <a:gd name="T121" fmla="*/ 100 h 805"/>
                  <a:gd name="T122" fmla="*/ 436 w 865"/>
                  <a:gd name="T123" fmla="*/ 60 h 805"/>
                  <a:gd name="T124" fmla="*/ 420 w 865"/>
                  <a:gd name="T125" fmla="*/ 16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65" h="805">
                    <a:moveTo>
                      <a:pt x="420" y="16"/>
                    </a:moveTo>
                    <a:lnTo>
                      <a:pt x="420" y="0"/>
                    </a:lnTo>
                    <a:lnTo>
                      <a:pt x="420" y="16"/>
                    </a:lnTo>
                    <a:lnTo>
                      <a:pt x="404" y="16"/>
                    </a:lnTo>
                    <a:lnTo>
                      <a:pt x="392" y="20"/>
                    </a:lnTo>
                    <a:lnTo>
                      <a:pt x="388" y="32"/>
                    </a:lnTo>
                    <a:lnTo>
                      <a:pt x="376" y="44"/>
                    </a:lnTo>
                    <a:lnTo>
                      <a:pt x="364" y="48"/>
                    </a:lnTo>
                    <a:lnTo>
                      <a:pt x="352" y="48"/>
                    </a:lnTo>
                    <a:lnTo>
                      <a:pt x="340" y="52"/>
                    </a:lnTo>
                    <a:lnTo>
                      <a:pt x="336" y="64"/>
                    </a:lnTo>
                    <a:lnTo>
                      <a:pt x="324" y="72"/>
                    </a:lnTo>
                    <a:lnTo>
                      <a:pt x="312" y="76"/>
                    </a:lnTo>
                    <a:lnTo>
                      <a:pt x="304" y="88"/>
                    </a:lnTo>
                    <a:lnTo>
                      <a:pt x="300" y="100"/>
                    </a:lnTo>
                    <a:lnTo>
                      <a:pt x="300" y="112"/>
                    </a:lnTo>
                    <a:lnTo>
                      <a:pt x="292" y="124"/>
                    </a:lnTo>
                    <a:lnTo>
                      <a:pt x="284" y="136"/>
                    </a:lnTo>
                    <a:lnTo>
                      <a:pt x="280" y="152"/>
                    </a:lnTo>
                    <a:lnTo>
                      <a:pt x="276" y="164"/>
                    </a:lnTo>
                    <a:lnTo>
                      <a:pt x="276" y="176"/>
                    </a:lnTo>
                    <a:lnTo>
                      <a:pt x="276" y="188"/>
                    </a:lnTo>
                    <a:lnTo>
                      <a:pt x="268" y="200"/>
                    </a:lnTo>
                    <a:lnTo>
                      <a:pt x="268" y="212"/>
                    </a:lnTo>
                    <a:lnTo>
                      <a:pt x="268" y="224"/>
                    </a:lnTo>
                    <a:lnTo>
                      <a:pt x="268" y="236"/>
                    </a:lnTo>
                    <a:lnTo>
                      <a:pt x="268" y="248"/>
                    </a:lnTo>
                    <a:lnTo>
                      <a:pt x="260" y="260"/>
                    </a:lnTo>
                    <a:lnTo>
                      <a:pt x="260" y="272"/>
                    </a:lnTo>
                    <a:lnTo>
                      <a:pt x="260" y="284"/>
                    </a:lnTo>
                    <a:lnTo>
                      <a:pt x="268" y="296"/>
                    </a:lnTo>
                    <a:lnTo>
                      <a:pt x="280" y="308"/>
                    </a:lnTo>
                    <a:lnTo>
                      <a:pt x="280" y="324"/>
                    </a:lnTo>
                    <a:lnTo>
                      <a:pt x="280" y="336"/>
                    </a:lnTo>
                    <a:lnTo>
                      <a:pt x="280" y="348"/>
                    </a:lnTo>
                    <a:lnTo>
                      <a:pt x="268" y="360"/>
                    </a:lnTo>
                    <a:lnTo>
                      <a:pt x="256" y="364"/>
                    </a:lnTo>
                    <a:lnTo>
                      <a:pt x="244" y="368"/>
                    </a:lnTo>
                    <a:lnTo>
                      <a:pt x="232" y="368"/>
                    </a:lnTo>
                    <a:lnTo>
                      <a:pt x="220" y="368"/>
                    </a:lnTo>
                    <a:lnTo>
                      <a:pt x="208" y="368"/>
                    </a:lnTo>
                    <a:lnTo>
                      <a:pt x="196" y="368"/>
                    </a:lnTo>
                    <a:lnTo>
                      <a:pt x="184" y="368"/>
                    </a:lnTo>
                    <a:lnTo>
                      <a:pt x="172" y="360"/>
                    </a:lnTo>
                    <a:lnTo>
                      <a:pt x="160" y="348"/>
                    </a:lnTo>
                    <a:lnTo>
                      <a:pt x="140" y="344"/>
                    </a:lnTo>
                    <a:lnTo>
                      <a:pt x="128" y="340"/>
                    </a:lnTo>
                    <a:lnTo>
                      <a:pt x="120" y="352"/>
                    </a:lnTo>
                    <a:lnTo>
                      <a:pt x="108" y="360"/>
                    </a:lnTo>
                    <a:lnTo>
                      <a:pt x="104" y="372"/>
                    </a:lnTo>
                    <a:lnTo>
                      <a:pt x="104" y="384"/>
                    </a:lnTo>
                    <a:lnTo>
                      <a:pt x="112" y="396"/>
                    </a:lnTo>
                    <a:lnTo>
                      <a:pt x="120" y="408"/>
                    </a:lnTo>
                    <a:lnTo>
                      <a:pt x="124" y="420"/>
                    </a:lnTo>
                    <a:lnTo>
                      <a:pt x="128" y="432"/>
                    </a:lnTo>
                    <a:lnTo>
                      <a:pt x="128" y="444"/>
                    </a:lnTo>
                    <a:lnTo>
                      <a:pt x="128" y="456"/>
                    </a:lnTo>
                    <a:lnTo>
                      <a:pt x="124" y="468"/>
                    </a:lnTo>
                    <a:lnTo>
                      <a:pt x="120" y="480"/>
                    </a:lnTo>
                    <a:lnTo>
                      <a:pt x="112" y="492"/>
                    </a:lnTo>
                    <a:lnTo>
                      <a:pt x="100" y="496"/>
                    </a:lnTo>
                    <a:lnTo>
                      <a:pt x="88" y="504"/>
                    </a:lnTo>
                    <a:lnTo>
                      <a:pt x="80" y="516"/>
                    </a:lnTo>
                    <a:lnTo>
                      <a:pt x="72" y="528"/>
                    </a:lnTo>
                    <a:lnTo>
                      <a:pt x="60" y="540"/>
                    </a:lnTo>
                    <a:lnTo>
                      <a:pt x="60" y="552"/>
                    </a:lnTo>
                    <a:lnTo>
                      <a:pt x="60" y="564"/>
                    </a:lnTo>
                    <a:lnTo>
                      <a:pt x="60" y="576"/>
                    </a:lnTo>
                    <a:lnTo>
                      <a:pt x="60" y="588"/>
                    </a:lnTo>
                    <a:lnTo>
                      <a:pt x="60" y="600"/>
                    </a:lnTo>
                    <a:lnTo>
                      <a:pt x="48" y="604"/>
                    </a:lnTo>
                    <a:lnTo>
                      <a:pt x="36" y="608"/>
                    </a:lnTo>
                    <a:lnTo>
                      <a:pt x="24" y="620"/>
                    </a:lnTo>
                    <a:lnTo>
                      <a:pt x="24" y="632"/>
                    </a:lnTo>
                    <a:lnTo>
                      <a:pt x="24" y="644"/>
                    </a:lnTo>
                    <a:lnTo>
                      <a:pt x="16" y="656"/>
                    </a:lnTo>
                    <a:lnTo>
                      <a:pt x="4" y="664"/>
                    </a:lnTo>
                    <a:lnTo>
                      <a:pt x="0" y="676"/>
                    </a:lnTo>
                    <a:lnTo>
                      <a:pt x="0" y="688"/>
                    </a:lnTo>
                    <a:lnTo>
                      <a:pt x="12" y="688"/>
                    </a:lnTo>
                    <a:lnTo>
                      <a:pt x="24" y="684"/>
                    </a:lnTo>
                    <a:lnTo>
                      <a:pt x="36" y="684"/>
                    </a:lnTo>
                    <a:lnTo>
                      <a:pt x="48" y="684"/>
                    </a:lnTo>
                    <a:lnTo>
                      <a:pt x="60" y="692"/>
                    </a:lnTo>
                    <a:lnTo>
                      <a:pt x="72" y="700"/>
                    </a:lnTo>
                    <a:lnTo>
                      <a:pt x="80" y="712"/>
                    </a:lnTo>
                    <a:lnTo>
                      <a:pt x="92" y="720"/>
                    </a:lnTo>
                    <a:lnTo>
                      <a:pt x="104" y="728"/>
                    </a:lnTo>
                    <a:lnTo>
                      <a:pt x="120" y="736"/>
                    </a:lnTo>
                    <a:lnTo>
                      <a:pt x="132" y="740"/>
                    </a:lnTo>
                    <a:lnTo>
                      <a:pt x="144" y="748"/>
                    </a:lnTo>
                    <a:lnTo>
                      <a:pt x="160" y="756"/>
                    </a:lnTo>
                    <a:lnTo>
                      <a:pt x="168" y="768"/>
                    </a:lnTo>
                    <a:lnTo>
                      <a:pt x="176" y="780"/>
                    </a:lnTo>
                    <a:lnTo>
                      <a:pt x="180" y="792"/>
                    </a:lnTo>
                    <a:lnTo>
                      <a:pt x="192" y="800"/>
                    </a:lnTo>
                    <a:lnTo>
                      <a:pt x="208" y="804"/>
                    </a:lnTo>
                    <a:lnTo>
                      <a:pt x="228" y="800"/>
                    </a:lnTo>
                    <a:lnTo>
                      <a:pt x="240" y="792"/>
                    </a:lnTo>
                    <a:lnTo>
                      <a:pt x="244" y="780"/>
                    </a:lnTo>
                    <a:lnTo>
                      <a:pt x="256" y="772"/>
                    </a:lnTo>
                    <a:lnTo>
                      <a:pt x="264" y="760"/>
                    </a:lnTo>
                    <a:lnTo>
                      <a:pt x="276" y="756"/>
                    </a:lnTo>
                    <a:lnTo>
                      <a:pt x="288" y="752"/>
                    </a:lnTo>
                    <a:lnTo>
                      <a:pt x="300" y="748"/>
                    </a:lnTo>
                    <a:lnTo>
                      <a:pt x="312" y="744"/>
                    </a:lnTo>
                    <a:lnTo>
                      <a:pt x="316" y="732"/>
                    </a:lnTo>
                    <a:lnTo>
                      <a:pt x="320" y="720"/>
                    </a:lnTo>
                    <a:lnTo>
                      <a:pt x="332" y="720"/>
                    </a:lnTo>
                    <a:lnTo>
                      <a:pt x="344" y="716"/>
                    </a:lnTo>
                    <a:lnTo>
                      <a:pt x="356" y="708"/>
                    </a:lnTo>
                    <a:lnTo>
                      <a:pt x="368" y="708"/>
                    </a:lnTo>
                    <a:lnTo>
                      <a:pt x="388" y="712"/>
                    </a:lnTo>
                    <a:lnTo>
                      <a:pt x="400" y="716"/>
                    </a:lnTo>
                    <a:lnTo>
                      <a:pt x="412" y="716"/>
                    </a:lnTo>
                    <a:lnTo>
                      <a:pt x="416" y="728"/>
                    </a:lnTo>
                    <a:lnTo>
                      <a:pt x="432" y="736"/>
                    </a:lnTo>
                    <a:lnTo>
                      <a:pt x="444" y="724"/>
                    </a:lnTo>
                    <a:lnTo>
                      <a:pt x="448" y="712"/>
                    </a:lnTo>
                    <a:lnTo>
                      <a:pt x="468" y="720"/>
                    </a:lnTo>
                    <a:lnTo>
                      <a:pt x="480" y="728"/>
                    </a:lnTo>
                    <a:lnTo>
                      <a:pt x="492" y="720"/>
                    </a:lnTo>
                    <a:lnTo>
                      <a:pt x="504" y="716"/>
                    </a:lnTo>
                    <a:lnTo>
                      <a:pt x="516" y="712"/>
                    </a:lnTo>
                    <a:lnTo>
                      <a:pt x="520" y="700"/>
                    </a:lnTo>
                    <a:lnTo>
                      <a:pt x="520" y="688"/>
                    </a:lnTo>
                    <a:lnTo>
                      <a:pt x="520" y="676"/>
                    </a:lnTo>
                    <a:lnTo>
                      <a:pt x="520" y="664"/>
                    </a:lnTo>
                    <a:lnTo>
                      <a:pt x="508" y="652"/>
                    </a:lnTo>
                    <a:lnTo>
                      <a:pt x="508" y="640"/>
                    </a:lnTo>
                    <a:lnTo>
                      <a:pt x="520" y="636"/>
                    </a:lnTo>
                    <a:lnTo>
                      <a:pt x="532" y="636"/>
                    </a:lnTo>
                    <a:lnTo>
                      <a:pt x="536" y="648"/>
                    </a:lnTo>
                    <a:lnTo>
                      <a:pt x="540" y="660"/>
                    </a:lnTo>
                    <a:lnTo>
                      <a:pt x="544" y="672"/>
                    </a:lnTo>
                    <a:lnTo>
                      <a:pt x="556" y="676"/>
                    </a:lnTo>
                    <a:lnTo>
                      <a:pt x="568" y="672"/>
                    </a:lnTo>
                    <a:lnTo>
                      <a:pt x="568" y="660"/>
                    </a:lnTo>
                    <a:lnTo>
                      <a:pt x="564" y="648"/>
                    </a:lnTo>
                    <a:lnTo>
                      <a:pt x="556" y="636"/>
                    </a:lnTo>
                    <a:lnTo>
                      <a:pt x="568" y="628"/>
                    </a:lnTo>
                    <a:lnTo>
                      <a:pt x="584" y="628"/>
                    </a:lnTo>
                    <a:lnTo>
                      <a:pt x="596" y="636"/>
                    </a:lnTo>
                    <a:lnTo>
                      <a:pt x="600" y="648"/>
                    </a:lnTo>
                    <a:lnTo>
                      <a:pt x="612" y="660"/>
                    </a:lnTo>
                    <a:lnTo>
                      <a:pt x="624" y="668"/>
                    </a:lnTo>
                    <a:lnTo>
                      <a:pt x="636" y="672"/>
                    </a:lnTo>
                    <a:lnTo>
                      <a:pt x="648" y="672"/>
                    </a:lnTo>
                    <a:lnTo>
                      <a:pt x="660" y="676"/>
                    </a:lnTo>
                    <a:lnTo>
                      <a:pt x="676" y="684"/>
                    </a:lnTo>
                    <a:lnTo>
                      <a:pt x="688" y="692"/>
                    </a:lnTo>
                    <a:lnTo>
                      <a:pt x="700" y="696"/>
                    </a:lnTo>
                    <a:lnTo>
                      <a:pt x="712" y="696"/>
                    </a:lnTo>
                    <a:lnTo>
                      <a:pt x="724" y="708"/>
                    </a:lnTo>
                    <a:lnTo>
                      <a:pt x="736" y="720"/>
                    </a:lnTo>
                    <a:lnTo>
                      <a:pt x="744" y="732"/>
                    </a:lnTo>
                    <a:lnTo>
                      <a:pt x="748" y="744"/>
                    </a:lnTo>
                    <a:lnTo>
                      <a:pt x="760" y="752"/>
                    </a:lnTo>
                    <a:lnTo>
                      <a:pt x="772" y="752"/>
                    </a:lnTo>
                    <a:lnTo>
                      <a:pt x="780" y="740"/>
                    </a:lnTo>
                    <a:lnTo>
                      <a:pt x="792" y="740"/>
                    </a:lnTo>
                    <a:lnTo>
                      <a:pt x="804" y="740"/>
                    </a:lnTo>
                    <a:lnTo>
                      <a:pt x="812" y="728"/>
                    </a:lnTo>
                    <a:lnTo>
                      <a:pt x="812" y="716"/>
                    </a:lnTo>
                    <a:lnTo>
                      <a:pt x="824" y="708"/>
                    </a:lnTo>
                    <a:lnTo>
                      <a:pt x="836" y="700"/>
                    </a:lnTo>
                    <a:lnTo>
                      <a:pt x="844" y="688"/>
                    </a:lnTo>
                    <a:lnTo>
                      <a:pt x="844" y="676"/>
                    </a:lnTo>
                    <a:lnTo>
                      <a:pt x="848" y="664"/>
                    </a:lnTo>
                    <a:lnTo>
                      <a:pt x="856" y="652"/>
                    </a:lnTo>
                    <a:lnTo>
                      <a:pt x="864" y="640"/>
                    </a:lnTo>
                    <a:lnTo>
                      <a:pt x="864" y="628"/>
                    </a:lnTo>
                    <a:lnTo>
                      <a:pt x="860" y="616"/>
                    </a:lnTo>
                    <a:lnTo>
                      <a:pt x="860" y="604"/>
                    </a:lnTo>
                    <a:lnTo>
                      <a:pt x="860" y="592"/>
                    </a:lnTo>
                    <a:lnTo>
                      <a:pt x="860" y="580"/>
                    </a:lnTo>
                    <a:lnTo>
                      <a:pt x="860" y="568"/>
                    </a:lnTo>
                    <a:lnTo>
                      <a:pt x="848" y="560"/>
                    </a:lnTo>
                    <a:lnTo>
                      <a:pt x="836" y="564"/>
                    </a:lnTo>
                    <a:lnTo>
                      <a:pt x="824" y="564"/>
                    </a:lnTo>
                    <a:lnTo>
                      <a:pt x="812" y="576"/>
                    </a:lnTo>
                    <a:lnTo>
                      <a:pt x="804" y="588"/>
                    </a:lnTo>
                    <a:lnTo>
                      <a:pt x="792" y="592"/>
                    </a:lnTo>
                    <a:lnTo>
                      <a:pt x="780" y="596"/>
                    </a:lnTo>
                    <a:lnTo>
                      <a:pt x="768" y="608"/>
                    </a:lnTo>
                    <a:lnTo>
                      <a:pt x="756" y="616"/>
                    </a:lnTo>
                    <a:lnTo>
                      <a:pt x="740" y="616"/>
                    </a:lnTo>
                    <a:lnTo>
                      <a:pt x="728" y="616"/>
                    </a:lnTo>
                    <a:lnTo>
                      <a:pt x="724" y="604"/>
                    </a:lnTo>
                    <a:lnTo>
                      <a:pt x="716" y="592"/>
                    </a:lnTo>
                    <a:lnTo>
                      <a:pt x="712" y="580"/>
                    </a:lnTo>
                    <a:lnTo>
                      <a:pt x="704" y="568"/>
                    </a:lnTo>
                    <a:lnTo>
                      <a:pt x="700" y="556"/>
                    </a:lnTo>
                    <a:lnTo>
                      <a:pt x="692" y="544"/>
                    </a:lnTo>
                    <a:lnTo>
                      <a:pt x="688" y="532"/>
                    </a:lnTo>
                    <a:lnTo>
                      <a:pt x="680" y="520"/>
                    </a:lnTo>
                    <a:lnTo>
                      <a:pt x="664" y="512"/>
                    </a:lnTo>
                    <a:lnTo>
                      <a:pt x="648" y="508"/>
                    </a:lnTo>
                    <a:lnTo>
                      <a:pt x="632" y="500"/>
                    </a:lnTo>
                    <a:lnTo>
                      <a:pt x="624" y="488"/>
                    </a:lnTo>
                    <a:lnTo>
                      <a:pt x="612" y="476"/>
                    </a:lnTo>
                    <a:lnTo>
                      <a:pt x="600" y="472"/>
                    </a:lnTo>
                    <a:lnTo>
                      <a:pt x="584" y="456"/>
                    </a:lnTo>
                    <a:lnTo>
                      <a:pt x="576" y="444"/>
                    </a:lnTo>
                    <a:lnTo>
                      <a:pt x="572" y="432"/>
                    </a:lnTo>
                    <a:lnTo>
                      <a:pt x="564" y="420"/>
                    </a:lnTo>
                    <a:lnTo>
                      <a:pt x="556" y="408"/>
                    </a:lnTo>
                    <a:lnTo>
                      <a:pt x="544" y="400"/>
                    </a:lnTo>
                    <a:lnTo>
                      <a:pt x="532" y="392"/>
                    </a:lnTo>
                    <a:lnTo>
                      <a:pt x="524" y="380"/>
                    </a:lnTo>
                    <a:lnTo>
                      <a:pt x="520" y="368"/>
                    </a:lnTo>
                    <a:lnTo>
                      <a:pt x="508" y="356"/>
                    </a:lnTo>
                    <a:lnTo>
                      <a:pt x="488" y="344"/>
                    </a:lnTo>
                    <a:lnTo>
                      <a:pt x="476" y="340"/>
                    </a:lnTo>
                    <a:lnTo>
                      <a:pt x="464" y="336"/>
                    </a:lnTo>
                    <a:lnTo>
                      <a:pt x="452" y="336"/>
                    </a:lnTo>
                    <a:lnTo>
                      <a:pt x="440" y="332"/>
                    </a:lnTo>
                    <a:lnTo>
                      <a:pt x="432" y="320"/>
                    </a:lnTo>
                    <a:lnTo>
                      <a:pt x="436" y="308"/>
                    </a:lnTo>
                    <a:lnTo>
                      <a:pt x="448" y="308"/>
                    </a:lnTo>
                    <a:lnTo>
                      <a:pt x="460" y="296"/>
                    </a:lnTo>
                    <a:lnTo>
                      <a:pt x="468" y="284"/>
                    </a:lnTo>
                    <a:lnTo>
                      <a:pt x="468" y="268"/>
                    </a:lnTo>
                    <a:lnTo>
                      <a:pt x="468" y="252"/>
                    </a:lnTo>
                    <a:lnTo>
                      <a:pt x="476" y="236"/>
                    </a:lnTo>
                    <a:lnTo>
                      <a:pt x="480" y="224"/>
                    </a:lnTo>
                    <a:lnTo>
                      <a:pt x="492" y="216"/>
                    </a:lnTo>
                    <a:lnTo>
                      <a:pt x="492" y="204"/>
                    </a:lnTo>
                    <a:lnTo>
                      <a:pt x="492" y="192"/>
                    </a:lnTo>
                    <a:lnTo>
                      <a:pt x="480" y="188"/>
                    </a:lnTo>
                    <a:lnTo>
                      <a:pt x="468" y="188"/>
                    </a:lnTo>
                    <a:lnTo>
                      <a:pt x="464" y="200"/>
                    </a:lnTo>
                    <a:lnTo>
                      <a:pt x="452" y="208"/>
                    </a:lnTo>
                    <a:lnTo>
                      <a:pt x="440" y="212"/>
                    </a:lnTo>
                    <a:lnTo>
                      <a:pt x="436" y="200"/>
                    </a:lnTo>
                    <a:lnTo>
                      <a:pt x="436" y="188"/>
                    </a:lnTo>
                    <a:lnTo>
                      <a:pt x="440" y="176"/>
                    </a:lnTo>
                    <a:lnTo>
                      <a:pt x="440" y="164"/>
                    </a:lnTo>
                    <a:lnTo>
                      <a:pt x="440" y="152"/>
                    </a:lnTo>
                    <a:lnTo>
                      <a:pt x="440" y="140"/>
                    </a:lnTo>
                    <a:lnTo>
                      <a:pt x="436" y="128"/>
                    </a:lnTo>
                    <a:lnTo>
                      <a:pt x="420" y="124"/>
                    </a:lnTo>
                    <a:lnTo>
                      <a:pt x="420" y="112"/>
                    </a:lnTo>
                    <a:lnTo>
                      <a:pt x="416" y="100"/>
                    </a:lnTo>
                    <a:lnTo>
                      <a:pt x="416" y="88"/>
                    </a:lnTo>
                    <a:lnTo>
                      <a:pt x="428" y="84"/>
                    </a:lnTo>
                    <a:lnTo>
                      <a:pt x="436" y="72"/>
                    </a:lnTo>
                    <a:lnTo>
                      <a:pt x="436" y="60"/>
                    </a:lnTo>
                    <a:lnTo>
                      <a:pt x="436" y="48"/>
                    </a:lnTo>
                    <a:lnTo>
                      <a:pt x="432" y="36"/>
                    </a:lnTo>
                    <a:lnTo>
                      <a:pt x="420" y="16"/>
                    </a:lnTo>
                    <a:lnTo>
                      <a:pt x="420" y="16"/>
                    </a:lnTo>
                  </a:path>
                </a:pathLst>
              </a:custGeom>
              <a:solidFill>
                <a:srgbClr val="007363"/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" name="Freeform 307"/>
              <p:cNvSpPr>
                <a:spLocks noChangeAspect="1"/>
              </p:cNvSpPr>
              <p:nvPr/>
            </p:nvSpPr>
            <p:spPr bwMode="auto">
              <a:xfrm>
                <a:off x="5312517" y="2731196"/>
                <a:ext cx="603254" cy="685402"/>
              </a:xfrm>
              <a:custGeom>
                <a:avLst/>
                <a:gdLst>
                  <a:gd name="T0" fmla="*/ 504 w 577"/>
                  <a:gd name="T1" fmla="*/ 64 h 685"/>
                  <a:gd name="T2" fmla="*/ 468 w 577"/>
                  <a:gd name="T3" fmla="*/ 72 h 685"/>
                  <a:gd name="T4" fmla="*/ 432 w 577"/>
                  <a:gd name="T5" fmla="*/ 64 h 685"/>
                  <a:gd name="T6" fmla="*/ 400 w 577"/>
                  <a:gd name="T7" fmla="*/ 72 h 685"/>
                  <a:gd name="T8" fmla="*/ 364 w 577"/>
                  <a:gd name="T9" fmla="*/ 52 h 685"/>
                  <a:gd name="T10" fmla="*/ 328 w 577"/>
                  <a:gd name="T11" fmla="*/ 60 h 685"/>
                  <a:gd name="T12" fmla="*/ 288 w 577"/>
                  <a:gd name="T13" fmla="*/ 68 h 685"/>
                  <a:gd name="T14" fmla="*/ 256 w 577"/>
                  <a:gd name="T15" fmla="*/ 48 h 685"/>
                  <a:gd name="T16" fmla="*/ 216 w 577"/>
                  <a:gd name="T17" fmla="*/ 28 h 685"/>
                  <a:gd name="T18" fmla="*/ 172 w 577"/>
                  <a:gd name="T19" fmla="*/ 16 h 685"/>
                  <a:gd name="T20" fmla="*/ 136 w 577"/>
                  <a:gd name="T21" fmla="*/ 28 h 685"/>
                  <a:gd name="T22" fmla="*/ 100 w 577"/>
                  <a:gd name="T23" fmla="*/ 28 h 685"/>
                  <a:gd name="T24" fmla="*/ 60 w 577"/>
                  <a:gd name="T25" fmla="*/ 0 h 685"/>
                  <a:gd name="T26" fmla="*/ 28 w 577"/>
                  <a:gd name="T27" fmla="*/ 16 h 685"/>
                  <a:gd name="T28" fmla="*/ 12 w 577"/>
                  <a:gd name="T29" fmla="*/ 44 h 685"/>
                  <a:gd name="T30" fmla="*/ 0 w 577"/>
                  <a:gd name="T31" fmla="*/ 80 h 685"/>
                  <a:gd name="T32" fmla="*/ 20 w 577"/>
                  <a:gd name="T33" fmla="*/ 112 h 685"/>
                  <a:gd name="T34" fmla="*/ 4 w 577"/>
                  <a:gd name="T35" fmla="*/ 148 h 685"/>
                  <a:gd name="T36" fmla="*/ 0 w 577"/>
                  <a:gd name="T37" fmla="*/ 184 h 685"/>
                  <a:gd name="T38" fmla="*/ 16 w 577"/>
                  <a:gd name="T39" fmla="*/ 216 h 685"/>
                  <a:gd name="T40" fmla="*/ 20 w 577"/>
                  <a:gd name="T41" fmla="*/ 252 h 685"/>
                  <a:gd name="T42" fmla="*/ 28 w 577"/>
                  <a:gd name="T43" fmla="*/ 284 h 685"/>
                  <a:gd name="T44" fmla="*/ 56 w 577"/>
                  <a:gd name="T45" fmla="*/ 252 h 685"/>
                  <a:gd name="T46" fmla="*/ 68 w 577"/>
                  <a:gd name="T47" fmla="*/ 272 h 685"/>
                  <a:gd name="T48" fmla="*/ 56 w 577"/>
                  <a:gd name="T49" fmla="*/ 308 h 685"/>
                  <a:gd name="T50" fmla="*/ 56 w 577"/>
                  <a:gd name="T51" fmla="*/ 344 h 685"/>
                  <a:gd name="T52" fmla="*/ 24 w 577"/>
                  <a:gd name="T53" fmla="*/ 372 h 685"/>
                  <a:gd name="T54" fmla="*/ 36 w 577"/>
                  <a:gd name="T55" fmla="*/ 404 h 685"/>
                  <a:gd name="T56" fmla="*/ 68 w 577"/>
                  <a:gd name="T57" fmla="*/ 416 h 685"/>
                  <a:gd name="T58" fmla="*/ 104 w 577"/>
                  <a:gd name="T59" fmla="*/ 428 h 685"/>
                  <a:gd name="T60" fmla="*/ 128 w 577"/>
                  <a:gd name="T61" fmla="*/ 460 h 685"/>
                  <a:gd name="T62" fmla="*/ 148 w 577"/>
                  <a:gd name="T63" fmla="*/ 492 h 685"/>
                  <a:gd name="T64" fmla="*/ 168 w 577"/>
                  <a:gd name="T65" fmla="*/ 528 h 685"/>
                  <a:gd name="T66" fmla="*/ 204 w 577"/>
                  <a:gd name="T67" fmla="*/ 552 h 685"/>
                  <a:gd name="T68" fmla="*/ 240 w 577"/>
                  <a:gd name="T69" fmla="*/ 572 h 685"/>
                  <a:gd name="T70" fmla="*/ 272 w 577"/>
                  <a:gd name="T71" fmla="*/ 608 h 685"/>
                  <a:gd name="T72" fmla="*/ 296 w 577"/>
                  <a:gd name="T73" fmla="*/ 640 h 685"/>
                  <a:gd name="T74" fmla="*/ 324 w 577"/>
                  <a:gd name="T75" fmla="*/ 676 h 685"/>
                  <a:gd name="T76" fmla="*/ 360 w 577"/>
                  <a:gd name="T77" fmla="*/ 664 h 685"/>
                  <a:gd name="T78" fmla="*/ 396 w 577"/>
                  <a:gd name="T79" fmla="*/ 644 h 685"/>
                  <a:gd name="T80" fmla="*/ 432 w 577"/>
                  <a:gd name="T81" fmla="*/ 636 h 685"/>
                  <a:gd name="T82" fmla="*/ 452 w 577"/>
                  <a:gd name="T83" fmla="*/ 608 h 685"/>
                  <a:gd name="T84" fmla="*/ 468 w 577"/>
                  <a:gd name="T85" fmla="*/ 580 h 685"/>
                  <a:gd name="T86" fmla="*/ 440 w 577"/>
                  <a:gd name="T87" fmla="*/ 560 h 685"/>
                  <a:gd name="T88" fmla="*/ 416 w 577"/>
                  <a:gd name="T89" fmla="*/ 524 h 685"/>
                  <a:gd name="T90" fmla="*/ 444 w 577"/>
                  <a:gd name="T91" fmla="*/ 500 h 685"/>
                  <a:gd name="T92" fmla="*/ 472 w 577"/>
                  <a:gd name="T93" fmla="*/ 468 h 685"/>
                  <a:gd name="T94" fmla="*/ 504 w 577"/>
                  <a:gd name="T95" fmla="*/ 444 h 685"/>
                  <a:gd name="T96" fmla="*/ 520 w 577"/>
                  <a:gd name="T97" fmla="*/ 412 h 685"/>
                  <a:gd name="T98" fmla="*/ 516 w 577"/>
                  <a:gd name="T99" fmla="*/ 372 h 685"/>
                  <a:gd name="T100" fmla="*/ 540 w 577"/>
                  <a:gd name="T101" fmla="*/ 332 h 685"/>
                  <a:gd name="T102" fmla="*/ 548 w 577"/>
                  <a:gd name="T103" fmla="*/ 296 h 685"/>
                  <a:gd name="T104" fmla="*/ 552 w 577"/>
                  <a:gd name="T105" fmla="*/ 252 h 685"/>
                  <a:gd name="T106" fmla="*/ 552 w 577"/>
                  <a:gd name="T107" fmla="*/ 212 h 685"/>
                  <a:gd name="T108" fmla="*/ 540 w 577"/>
                  <a:gd name="T109" fmla="*/ 176 h 685"/>
                  <a:gd name="T110" fmla="*/ 544 w 577"/>
                  <a:gd name="T111" fmla="*/ 140 h 685"/>
                  <a:gd name="T112" fmla="*/ 532 w 577"/>
                  <a:gd name="T113" fmla="*/ 100 h 685"/>
                  <a:gd name="T114" fmla="*/ 504 w 577"/>
                  <a:gd name="T115" fmla="*/ 72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77" h="685">
                    <a:moveTo>
                      <a:pt x="528" y="80"/>
                    </a:moveTo>
                    <a:lnTo>
                      <a:pt x="516" y="64"/>
                    </a:lnTo>
                    <a:lnTo>
                      <a:pt x="504" y="64"/>
                    </a:lnTo>
                    <a:lnTo>
                      <a:pt x="492" y="68"/>
                    </a:lnTo>
                    <a:lnTo>
                      <a:pt x="480" y="68"/>
                    </a:lnTo>
                    <a:lnTo>
                      <a:pt x="468" y="72"/>
                    </a:lnTo>
                    <a:lnTo>
                      <a:pt x="452" y="76"/>
                    </a:lnTo>
                    <a:lnTo>
                      <a:pt x="440" y="76"/>
                    </a:lnTo>
                    <a:lnTo>
                      <a:pt x="432" y="64"/>
                    </a:lnTo>
                    <a:lnTo>
                      <a:pt x="420" y="60"/>
                    </a:lnTo>
                    <a:lnTo>
                      <a:pt x="408" y="60"/>
                    </a:lnTo>
                    <a:lnTo>
                      <a:pt x="400" y="72"/>
                    </a:lnTo>
                    <a:lnTo>
                      <a:pt x="388" y="68"/>
                    </a:lnTo>
                    <a:lnTo>
                      <a:pt x="376" y="56"/>
                    </a:lnTo>
                    <a:lnTo>
                      <a:pt x="364" y="52"/>
                    </a:lnTo>
                    <a:lnTo>
                      <a:pt x="352" y="52"/>
                    </a:lnTo>
                    <a:lnTo>
                      <a:pt x="340" y="56"/>
                    </a:lnTo>
                    <a:lnTo>
                      <a:pt x="328" y="60"/>
                    </a:lnTo>
                    <a:lnTo>
                      <a:pt x="312" y="60"/>
                    </a:lnTo>
                    <a:lnTo>
                      <a:pt x="300" y="60"/>
                    </a:lnTo>
                    <a:lnTo>
                      <a:pt x="288" y="68"/>
                    </a:lnTo>
                    <a:lnTo>
                      <a:pt x="276" y="72"/>
                    </a:lnTo>
                    <a:lnTo>
                      <a:pt x="268" y="60"/>
                    </a:lnTo>
                    <a:lnTo>
                      <a:pt x="256" y="48"/>
                    </a:lnTo>
                    <a:lnTo>
                      <a:pt x="244" y="48"/>
                    </a:lnTo>
                    <a:lnTo>
                      <a:pt x="232" y="36"/>
                    </a:lnTo>
                    <a:lnTo>
                      <a:pt x="216" y="28"/>
                    </a:lnTo>
                    <a:lnTo>
                      <a:pt x="204" y="24"/>
                    </a:lnTo>
                    <a:lnTo>
                      <a:pt x="184" y="16"/>
                    </a:lnTo>
                    <a:lnTo>
                      <a:pt x="172" y="16"/>
                    </a:lnTo>
                    <a:lnTo>
                      <a:pt x="160" y="20"/>
                    </a:lnTo>
                    <a:lnTo>
                      <a:pt x="148" y="24"/>
                    </a:lnTo>
                    <a:lnTo>
                      <a:pt x="136" y="28"/>
                    </a:lnTo>
                    <a:lnTo>
                      <a:pt x="124" y="28"/>
                    </a:lnTo>
                    <a:lnTo>
                      <a:pt x="112" y="28"/>
                    </a:lnTo>
                    <a:lnTo>
                      <a:pt x="100" y="28"/>
                    </a:lnTo>
                    <a:lnTo>
                      <a:pt x="88" y="20"/>
                    </a:lnTo>
                    <a:lnTo>
                      <a:pt x="72" y="8"/>
                    </a:lnTo>
                    <a:lnTo>
                      <a:pt x="60" y="0"/>
                    </a:lnTo>
                    <a:lnTo>
                      <a:pt x="48" y="0"/>
                    </a:lnTo>
                    <a:lnTo>
                      <a:pt x="40" y="12"/>
                    </a:lnTo>
                    <a:lnTo>
                      <a:pt x="28" y="16"/>
                    </a:lnTo>
                    <a:lnTo>
                      <a:pt x="16" y="20"/>
                    </a:lnTo>
                    <a:lnTo>
                      <a:pt x="16" y="32"/>
                    </a:lnTo>
                    <a:lnTo>
                      <a:pt x="12" y="44"/>
                    </a:lnTo>
                    <a:lnTo>
                      <a:pt x="8" y="56"/>
                    </a:lnTo>
                    <a:lnTo>
                      <a:pt x="4" y="68"/>
                    </a:lnTo>
                    <a:lnTo>
                      <a:pt x="0" y="80"/>
                    </a:lnTo>
                    <a:lnTo>
                      <a:pt x="0" y="92"/>
                    </a:lnTo>
                    <a:lnTo>
                      <a:pt x="12" y="100"/>
                    </a:lnTo>
                    <a:lnTo>
                      <a:pt x="20" y="112"/>
                    </a:lnTo>
                    <a:lnTo>
                      <a:pt x="16" y="124"/>
                    </a:lnTo>
                    <a:lnTo>
                      <a:pt x="12" y="136"/>
                    </a:lnTo>
                    <a:lnTo>
                      <a:pt x="4" y="148"/>
                    </a:lnTo>
                    <a:lnTo>
                      <a:pt x="0" y="160"/>
                    </a:lnTo>
                    <a:lnTo>
                      <a:pt x="0" y="172"/>
                    </a:lnTo>
                    <a:lnTo>
                      <a:pt x="0" y="184"/>
                    </a:lnTo>
                    <a:lnTo>
                      <a:pt x="12" y="192"/>
                    </a:lnTo>
                    <a:lnTo>
                      <a:pt x="16" y="204"/>
                    </a:lnTo>
                    <a:lnTo>
                      <a:pt x="16" y="216"/>
                    </a:lnTo>
                    <a:lnTo>
                      <a:pt x="16" y="228"/>
                    </a:lnTo>
                    <a:lnTo>
                      <a:pt x="20" y="240"/>
                    </a:lnTo>
                    <a:lnTo>
                      <a:pt x="20" y="252"/>
                    </a:lnTo>
                    <a:lnTo>
                      <a:pt x="20" y="264"/>
                    </a:lnTo>
                    <a:lnTo>
                      <a:pt x="16" y="276"/>
                    </a:lnTo>
                    <a:lnTo>
                      <a:pt x="28" y="284"/>
                    </a:lnTo>
                    <a:lnTo>
                      <a:pt x="40" y="272"/>
                    </a:lnTo>
                    <a:lnTo>
                      <a:pt x="44" y="260"/>
                    </a:lnTo>
                    <a:lnTo>
                      <a:pt x="56" y="252"/>
                    </a:lnTo>
                    <a:lnTo>
                      <a:pt x="68" y="248"/>
                    </a:lnTo>
                    <a:lnTo>
                      <a:pt x="68" y="260"/>
                    </a:lnTo>
                    <a:lnTo>
                      <a:pt x="68" y="272"/>
                    </a:lnTo>
                    <a:lnTo>
                      <a:pt x="64" y="284"/>
                    </a:lnTo>
                    <a:lnTo>
                      <a:pt x="56" y="296"/>
                    </a:lnTo>
                    <a:lnTo>
                      <a:pt x="56" y="308"/>
                    </a:lnTo>
                    <a:lnTo>
                      <a:pt x="56" y="320"/>
                    </a:lnTo>
                    <a:lnTo>
                      <a:pt x="56" y="332"/>
                    </a:lnTo>
                    <a:lnTo>
                      <a:pt x="56" y="344"/>
                    </a:lnTo>
                    <a:lnTo>
                      <a:pt x="44" y="356"/>
                    </a:lnTo>
                    <a:lnTo>
                      <a:pt x="32" y="360"/>
                    </a:lnTo>
                    <a:lnTo>
                      <a:pt x="24" y="372"/>
                    </a:lnTo>
                    <a:lnTo>
                      <a:pt x="24" y="384"/>
                    </a:lnTo>
                    <a:lnTo>
                      <a:pt x="24" y="396"/>
                    </a:lnTo>
                    <a:lnTo>
                      <a:pt x="36" y="404"/>
                    </a:lnTo>
                    <a:lnTo>
                      <a:pt x="48" y="404"/>
                    </a:lnTo>
                    <a:lnTo>
                      <a:pt x="56" y="416"/>
                    </a:lnTo>
                    <a:lnTo>
                      <a:pt x="68" y="416"/>
                    </a:lnTo>
                    <a:lnTo>
                      <a:pt x="80" y="416"/>
                    </a:lnTo>
                    <a:lnTo>
                      <a:pt x="92" y="416"/>
                    </a:lnTo>
                    <a:lnTo>
                      <a:pt x="104" y="428"/>
                    </a:lnTo>
                    <a:lnTo>
                      <a:pt x="108" y="440"/>
                    </a:lnTo>
                    <a:lnTo>
                      <a:pt x="116" y="452"/>
                    </a:lnTo>
                    <a:lnTo>
                      <a:pt x="128" y="460"/>
                    </a:lnTo>
                    <a:lnTo>
                      <a:pt x="144" y="468"/>
                    </a:lnTo>
                    <a:lnTo>
                      <a:pt x="148" y="480"/>
                    </a:lnTo>
                    <a:lnTo>
                      <a:pt x="148" y="492"/>
                    </a:lnTo>
                    <a:lnTo>
                      <a:pt x="152" y="504"/>
                    </a:lnTo>
                    <a:lnTo>
                      <a:pt x="160" y="516"/>
                    </a:lnTo>
                    <a:lnTo>
                      <a:pt x="168" y="528"/>
                    </a:lnTo>
                    <a:lnTo>
                      <a:pt x="180" y="536"/>
                    </a:lnTo>
                    <a:lnTo>
                      <a:pt x="192" y="544"/>
                    </a:lnTo>
                    <a:lnTo>
                      <a:pt x="204" y="552"/>
                    </a:lnTo>
                    <a:lnTo>
                      <a:pt x="216" y="564"/>
                    </a:lnTo>
                    <a:lnTo>
                      <a:pt x="228" y="568"/>
                    </a:lnTo>
                    <a:lnTo>
                      <a:pt x="240" y="572"/>
                    </a:lnTo>
                    <a:lnTo>
                      <a:pt x="264" y="584"/>
                    </a:lnTo>
                    <a:lnTo>
                      <a:pt x="268" y="596"/>
                    </a:lnTo>
                    <a:lnTo>
                      <a:pt x="272" y="608"/>
                    </a:lnTo>
                    <a:lnTo>
                      <a:pt x="280" y="620"/>
                    </a:lnTo>
                    <a:lnTo>
                      <a:pt x="292" y="628"/>
                    </a:lnTo>
                    <a:lnTo>
                      <a:pt x="296" y="640"/>
                    </a:lnTo>
                    <a:lnTo>
                      <a:pt x="304" y="652"/>
                    </a:lnTo>
                    <a:lnTo>
                      <a:pt x="312" y="664"/>
                    </a:lnTo>
                    <a:lnTo>
                      <a:pt x="324" y="676"/>
                    </a:lnTo>
                    <a:lnTo>
                      <a:pt x="336" y="684"/>
                    </a:lnTo>
                    <a:lnTo>
                      <a:pt x="348" y="676"/>
                    </a:lnTo>
                    <a:lnTo>
                      <a:pt x="360" y="664"/>
                    </a:lnTo>
                    <a:lnTo>
                      <a:pt x="372" y="656"/>
                    </a:lnTo>
                    <a:lnTo>
                      <a:pt x="384" y="648"/>
                    </a:lnTo>
                    <a:lnTo>
                      <a:pt x="396" y="644"/>
                    </a:lnTo>
                    <a:lnTo>
                      <a:pt x="408" y="636"/>
                    </a:lnTo>
                    <a:lnTo>
                      <a:pt x="420" y="636"/>
                    </a:lnTo>
                    <a:lnTo>
                      <a:pt x="432" y="636"/>
                    </a:lnTo>
                    <a:lnTo>
                      <a:pt x="436" y="624"/>
                    </a:lnTo>
                    <a:lnTo>
                      <a:pt x="440" y="612"/>
                    </a:lnTo>
                    <a:lnTo>
                      <a:pt x="452" y="608"/>
                    </a:lnTo>
                    <a:lnTo>
                      <a:pt x="464" y="604"/>
                    </a:lnTo>
                    <a:lnTo>
                      <a:pt x="464" y="592"/>
                    </a:lnTo>
                    <a:lnTo>
                      <a:pt x="468" y="580"/>
                    </a:lnTo>
                    <a:lnTo>
                      <a:pt x="464" y="568"/>
                    </a:lnTo>
                    <a:lnTo>
                      <a:pt x="452" y="568"/>
                    </a:lnTo>
                    <a:lnTo>
                      <a:pt x="440" y="560"/>
                    </a:lnTo>
                    <a:lnTo>
                      <a:pt x="436" y="548"/>
                    </a:lnTo>
                    <a:lnTo>
                      <a:pt x="428" y="536"/>
                    </a:lnTo>
                    <a:lnTo>
                      <a:pt x="416" y="524"/>
                    </a:lnTo>
                    <a:lnTo>
                      <a:pt x="420" y="512"/>
                    </a:lnTo>
                    <a:lnTo>
                      <a:pt x="432" y="504"/>
                    </a:lnTo>
                    <a:lnTo>
                      <a:pt x="444" y="500"/>
                    </a:lnTo>
                    <a:lnTo>
                      <a:pt x="456" y="492"/>
                    </a:lnTo>
                    <a:lnTo>
                      <a:pt x="464" y="480"/>
                    </a:lnTo>
                    <a:lnTo>
                      <a:pt x="472" y="468"/>
                    </a:lnTo>
                    <a:lnTo>
                      <a:pt x="480" y="456"/>
                    </a:lnTo>
                    <a:lnTo>
                      <a:pt x="492" y="452"/>
                    </a:lnTo>
                    <a:lnTo>
                      <a:pt x="504" y="444"/>
                    </a:lnTo>
                    <a:lnTo>
                      <a:pt x="516" y="436"/>
                    </a:lnTo>
                    <a:lnTo>
                      <a:pt x="520" y="424"/>
                    </a:lnTo>
                    <a:lnTo>
                      <a:pt x="520" y="412"/>
                    </a:lnTo>
                    <a:lnTo>
                      <a:pt x="520" y="396"/>
                    </a:lnTo>
                    <a:lnTo>
                      <a:pt x="516" y="384"/>
                    </a:lnTo>
                    <a:lnTo>
                      <a:pt x="516" y="372"/>
                    </a:lnTo>
                    <a:lnTo>
                      <a:pt x="524" y="360"/>
                    </a:lnTo>
                    <a:lnTo>
                      <a:pt x="536" y="348"/>
                    </a:lnTo>
                    <a:lnTo>
                      <a:pt x="540" y="332"/>
                    </a:lnTo>
                    <a:lnTo>
                      <a:pt x="544" y="320"/>
                    </a:lnTo>
                    <a:lnTo>
                      <a:pt x="544" y="308"/>
                    </a:lnTo>
                    <a:lnTo>
                      <a:pt x="548" y="296"/>
                    </a:lnTo>
                    <a:lnTo>
                      <a:pt x="552" y="284"/>
                    </a:lnTo>
                    <a:lnTo>
                      <a:pt x="576" y="272"/>
                    </a:lnTo>
                    <a:lnTo>
                      <a:pt x="552" y="252"/>
                    </a:lnTo>
                    <a:lnTo>
                      <a:pt x="552" y="236"/>
                    </a:lnTo>
                    <a:lnTo>
                      <a:pt x="552" y="224"/>
                    </a:lnTo>
                    <a:lnTo>
                      <a:pt x="552" y="212"/>
                    </a:lnTo>
                    <a:lnTo>
                      <a:pt x="548" y="200"/>
                    </a:lnTo>
                    <a:lnTo>
                      <a:pt x="540" y="188"/>
                    </a:lnTo>
                    <a:lnTo>
                      <a:pt x="540" y="176"/>
                    </a:lnTo>
                    <a:lnTo>
                      <a:pt x="540" y="164"/>
                    </a:lnTo>
                    <a:lnTo>
                      <a:pt x="540" y="152"/>
                    </a:lnTo>
                    <a:lnTo>
                      <a:pt x="544" y="140"/>
                    </a:lnTo>
                    <a:lnTo>
                      <a:pt x="544" y="124"/>
                    </a:lnTo>
                    <a:lnTo>
                      <a:pt x="540" y="112"/>
                    </a:lnTo>
                    <a:lnTo>
                      <a:pt x="532" y="100"/>
                    </a:lnTo>
                    <a:lnTo>
                      <a:pt x="528" y="80"/>
                    </a:lnTo>
                    <a:lnTo>
                      <a:pt x="512" y="84"/>
                    </a:lnTo>
                    <a:lnTo>
                      <a:pt x="504" y="72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" name="Freeform 308"/>
              <p:cNvSpPr>
                <a:spLocks noChangeAspect="1"/>
              </p:cNvSpPr>
              <p:nvPr/>
            </p:nvSpPr>
            <p:spPr bwMode="auto">
              <a:xfrm>
                <a:off x="4776004" y="2546368"/>
                <a:ext cx="598122" cy="616090"/>
              </a:xfrm>
              <a:custGeom>
                <a:avLst/>
                <a:gdLst>
                  <a:gd name="T0" fmla="*/ 556 w 573"/>
                  <a:gd name="T1" fmla="*/ 148 h 613"/>
                  <a:gd name="T2" fmla="*/ 508 w 573"/>
                  <a:gd name="T3" fmla="*/ 136 h 613"/>
                  <a:gd name="T4" fmla="*/ 472 w 573"/>
                  <a:gd name="T5" fmla="*/ 136 h 613"/>
                  <a:gd name="T6" fmla="*/ 432 w 573"/>
                  <a:gd name="T7" fmla="*/ 120 h 613"/>
                  <a:gd name="T8" fmla="*/ 400 w 573"/>
                  <a:gd name="T9" fmla="*/ 92 h 613"/>
                  <a:gd name="T10" fmla="*/ 376 w 573"/>
                  <a:gd name="T11" fmla="*/ 68 h 613"/>
                  <a:gd name="T12" fmla="*/ 352 w 573"/>
                  <a:gd name="T13" fmla="*/ 104 h 613"/>
                  <a:gd name="T14" fmla="*/ 316 w 573"/>
                  <a:gd name="T15" fmla="*/ 96 h 613"/>
                  <a:gd name="T16" fmla="*/ 336 w 573"/>
                  <a:gd name="T17" fmla="*/ 60 h 613"/>
                  <a:gd name="T18" fmla="*/ 344 w 573"/>
                  <a:gd name="T19" fmla="*/ 24 h 613"/>
                  <a:gd name="T20" fmla="*/ 320 w 573"/>
                  <a:gd name="T21" fmla="*/ 0 h 613"/>
                  <a:gd name="T22" fmla="*/ 284 w 573"/>
                  <a:gd name="T23" fmla="*/ 4 h 613"/>
                  <a:gd name="T24" fmla="*/ 252 w 573"/>
                  <a:gd name="T25" fmla="*/ 16 h 613"/>
                  <a:gd name="T26" fmla="*/ 216 w 573"/>
                  <a:gd name="T27" fmla="*/ 32 h 613"/>
                  <a:gd name="T28" fmla="*/ 208 w 573"/>
                  <a:gd name="T29" fmla="*/ 68 h 613"/>
                  <a:gd name="T30" fmla="*/ 176 w 573"/>
                  <a:gd name="T31" fmla="*/ 80 h 613"/>
                  <a:gd name="T32" fmla="*/ 160 w 573"/>
                  <a:gd name="T33" fmla="*/ 116 h 613"/>
                  <a:gd name="T34" fmla="*/ 136 w 573"/>
                  <a:gd name="T35" fmla="*/ 152 h 613"/>
                  <a:gd name="T36" fmla="*/ 120 w 573"/>
                  <a:gd name="T37" fmla="*/ 188 h 613"/>
                  <a:gd name="T38" fmla="*/ 80 w 573"/>
                  <a:gd name="T39" fmla="*/ 184 h 613"/>
                  <a:gd name="T40" fmla="*/ 72 w 573"/>
                  <a:gd name="T41" fmla="*/ 220 h 613"/>
                  <a:gd name="T42" fmla="*/ 52 w 573"/>
                  <a:gd name="T43" fmla="*/ 260 h 613"/>
                  <a:gd name="T44" fmla="*/ 40 w 573"/>
                  <a:gd name="T45" fmla="*/ 296 h 613"/>
                  <a:gd name="T46" fmla="*/ 4 w 573"/>
                  <a:gd name="T47" fmla="*/ 308 h 613"/>
                  <a:gd name="T48" fmla="*/ 16 w 573"/>
                  <a:gd name="T49" fmla="*/ 348 h 613"/>
                  <a:gd name="T50" fmla="*/ 24 w 573"/>
                  <a:gd name="T51" fmla="*/ 372 h 613"/>
                  <a:gd name="T52" fmla="*/ 68 w 573"/>
                  <a:gd name="T53" fmla="*/ 388 h 613"/>
                  <a:gd name="T54" fmla="*/ 104 w 573"/>
                  <a:gd name="T55" fmla="*/ 380 h 613"/>
                  <a:gd name="T56" fmla="*/ 120 w 573"/>
                  <a:gd name="T57" fmla="*/ 408 h 613"/>
                  <a:gd name="T58" fmla="*/ 152 w 573"/>
                  <a:gd name="T59" fmla="*/ 420 h 613"/>
                  <a:gd name="T60" fmla="*/ 176 w 573"/>
                  <a:gd name="T61" fmla="*/ 452 h 613"/>
                  <a:gd name="T62" fmla="*/ 212 w 573"/>
                  <a:gd name="T63" fmla="*/ 472 h 613"/>
                  <a:gd name="T64" fmla="*/ 248 w 573"/>
                  <a:gd name="T65" fmla="*/ 500 h 613"/>
                  <a:gd name="T66" fmla="*/ 232 w 573"/>
                  <a:gd name="T67" fmla="*/ 512 h 613"/>
                  <a:gd name="T68" fmla="*/ 200 w 573"/>
                  <a:gd name="T69" fmla="*/ 532 h 613"/>
                  <a:gd name="T70" fmla="*/ 192 w 573"/>
                  <a:gd name="T71" fmla="*/ 568 h 613"/>
                  <a:gd name="T72" fmla="*/ 236 w 573"/>
                  <a:gd name="T73" fmla="*/ 584 h 613"/>
                  <a:gd name="T74" fmla="*/ 276 w 573"/>
                  <a:gd name="T75" fmla="*/ 600 h 613"/>
                  <a:gd name="T76" fmla="*/ 320 w 573"/>
                  <a:gd name="T77" fmla="*/ 612 h 613"/>
                  <a:gd name="T78" fmla="*/ 356 w 573"/>
                  <a:gd name="T79" fmla="*/ 596 h 613"/>
                  <a:gd name="T80" fmla="*/ 380 w 573"/>
                  <a:gd name="T81" fmla="*/ 564 h 613"/>
                  <a:gd name="T82" fmla="*/ 364 w 573"/>
                  <a:gd name="T83" fmla="*/ 528 h 613"/>
                  <a:gd name="T84" fmla="*/ 368 w 573"/>
                  <a:gd name="T85" fmla="*/ 492 h 613"/>
                  <a:gd name="T86" fmla="*/ 372 w 573"/>
                  <a:gd name="T87" fmla="*/ 456 h 613"/>
                  <a:gd name="T88" fmla="*/ 380 w 573"/>
                  <a:gd name="T89" fmla="*/ 420 h 613"/>
                  <a:gd name="T90" fmla="*/ 388 w 573"/>
                  <a:gd name="T91" fmla="*/ 384 h 613"/>
                  <a:gd name="T92" fmla="*/ 404 w 573"/>
                  <a:gd name="T93" fmla="*/ 348 h 613"/>
                  <a:gd name="T94" fmla="*/ 424 w 573"/>
                  <a:gd name="T95" fmla="*/ 316 h 613"/>
                  <a:gd name="T96" fmla="*/ 456 w 573"/>
                  <a:gd name="T97" fmla="*/ 296 h 613"/>
                  <a:gd name="T98" fmla="*/ 488 w 573"/>
                  <a:gd name="T99" fmla="*/ 268 h 613"/>
                  <a:gd name="T100" fmla="*/ 524 w 573"/>
                  <a:gd name="T101" fmla="*/ 248 h 613"/>
                  <a:gd name="T102" fmla="*/ 528 w 573"/>
                  <a:gd name="T103" fmla="*/ 212 h 613"/>
                  <a:gd name="T104" fmla="*/ 564 w 573"/>
                  <a:gd name="T105" fmla="*/ 184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613">
                    <a:moveTo>
                      <a:pt x="564" y="168"/>
                    </a:moveTo>
                    <a:lnTo>
                      <a:pt x="568" y="148"/>
                    </a:lnTo>
                    <a:lnTo>
                      <a:pt x="556" y="148"/>
                    </a:lnTo>
                    <a:lnTo>
                      <a:pt x="544" y="148"/>
                    </a:lnTo>
                    <a:lnTo>
                      <a:pt x="520" y="136"/>
                    </a:lnTo>
                    <a:lnTo>
                      <a:pt x="508" y="136"/>
                    </a:lnTo>
                    <a:lnTo>
                      <a:pt x="496" y="136"/>
                    </a:lnTo>
                    <a:lnTo>
                      <a:pt x="484" y="136"/>
                    </a:lnTo>
                    <a:lnTo>
                      <a:pt x="472" y="136"/>
                    </a:lnTo>
                    <a:lnTo>
                      <a:pt x="460" y="128"/>
                    </a:lnTo>
                    <a:lnTo>
                      <a:pt x="448" y="128"/>
                    </a:lnTo>
                    <a:lnTo>
                      <a:pt x="432" y="120"/>
                    </a:lnTo>
                    <a:lnTo>
                      <a:pt x="416" y="116"/>
                    </a:lnTo>
                    <a:lnTo>
                      <a:pt x="408" y="104"/>
                    </a:lnTo>
                    <a:lnTo>
                      <a:pt x="400" y="92"/>
                    </a:lnTo>
                    <a:lnTo>
                      <a:pt x="392" y="80"/>
                    </a:lnTo>
                    <a:lnTo>
                      <a:pt x="388" y="68"/>
                    </a:lnTo>
                    <a:lnTo>
                      <a:pt x="376" y="68"/>
                    </a:lnTo>
                    <a:lnTo>
                      <a:pt x="368" y="80"/>
                    </a:lnTo>
                    <a:lnTo>
                      <a:pt x="364" y="92"/>
                    </a:lnTo>
                    <a:lnTo>
                      <a:pt x="352" y="104"/>
                    </a:lnTo>
                    <a:lnTo>
                      <a:pt x="336" y="108"/>
                    </a:lnTo>
                    <a:lnTo>
                      <a:pt x="320" y="108"/>
                    </a:lnTo>
                    <a:lnTo>
                      <a:pt x="316" y="96"/>
                    </a:lnTo>
                    <a:lnTo>
                      <a:pt x="316" y="84"/>
                    </a:lnTo>
                    <a:lnTo>
                      <a:pt x="324" y="72"/>
                    </a:lnTo>
                    <a:lnTo>
                      <a:pt x="336" y="60"/>
                    </a:lnTo>
                    <a:lnTo>
                      <a:pt x="344" y="48"/>
                    </a:lnTo>
                    <a:lnTo>
                      <a:pt x="344" y="36"/>
                    </a:lnTo>
                    <a:lnTo>
                      <a:pt x="344" y="24"/>
                    </a:lnTo>
                    <a:lnTo>
                      <a:pt x="344" y="12"/>
                    </a:lnTo>
                    <a:lnTo>
                      <a:pt x="332" y="4"/>
                    </a:lnTo>
                    <a:lnTo>
                      <a:pt x="320" y="0"/>
                    </a:lnTo>
                    <a:lnTo>
                      <a:pt x="308" y="0"/>
                    </a:lnTo>
                    <a:lnTo>
                      <a:pt x="296" y="0"/>
                    </a:lnTo>
                    <a:lnTo>
                      <a:pt x="284" y="4"/>
                    </a:lnTo>
                    <a:lnTo>
                      <a:pt x="272" y="8"/>
                    </a:lnTo>
                    <a:lnTo>
                      <a:pt x="260" y="4"/>
                    </a:lnTo>
                    <a:lnTo>
                      <a:pt x="252" y="16"/>
                    </a:lnTo>
                    <a:lnTo>
                      <a:pt x="240" y="20"/>
                    </a:lnTo>
                    <a:lnTo>
                      <a:pt x="228" y="24"/>
                    </a:lnTo>
                    <a:lnTo>
                      <a:pt x="216" y="32"/>
                    </a:lnTo>
                    <a:lnTo>
                      <a:pt x="216" y="44"/>
                    </a:lnTo>
                    <a:lnTo>
                      <a:pt x="212" y="56"/>
                    </a:lnTo>
                    <a:lnTo>
                      <a:pt x="208" y="68"/>
                    </a:lnTo>
                    <a:lnTo>
                      <a:pt x="200" y="80"/>
                    </a:lnTo>
                    <a:lnTo>
                      <a:pt x="188" y="80"/>
                    </a:lnTo>
                    <a:lnTo>
                      <a:pt x="176" y="80"/>
                    </a:lnTo>
                    <a:lnTo>
                      <a:pt x="168" y="92"/>
                    </a:lnTo>
                    <a:lnTo>
                      <a:pt x="164" y="104"/>
                    </a:lnTo>
                    <a:lnTo>
                      <a:pt x="160" y="116"/>
                    </a:lnTo>
                    <a:lnTo>
                      <a:pt x="152" y="128"/>
                    </a:lnTo>
                    <a:lnTo>
                      <a:pt x="144" y="140"/>
                    </a:lnTo>
                    <a:lnTo>
                      <a:pt x="136" y="152"/>
                    </a:lnTo>
                    <a:lnTo>
                      <a:pt x="132" y="164"/>
                    </a:lnTo>
                    <a:lnTo>
                      <a:pt x="128" y="176"/>
                    </a:lnTo>
                    <a:lnTo>
                      <a:pt x="120" y="188"/>
                    </a:lnTo>
                    <a:lnTo>
                      <a:pt x="104" y="188"/>
                    </a:lnTo>
                    <a:lnTo>
                      <a:pt x="92" y="184"/>
                    </a:lnTo>
                    <a:lnTo>
                      <a:pt x="80" y="184"/>
                    </a:lnTo>
                    <a:lnTo>
                      <a:pt x="80" y="196"/>
                    </a:lnTo>
                    <a:lnTo>
                      <a:pt x="76" y="208"/>
                    </a:lnTo>
                    <a:lnTo>
                      <a:pt x="72" y="220"/>
                    </a:lnTo>
                    <a:lnTo>
                      <a:pt x="64" y="232"/>
                    </a:lnTo>
                    <a:lnTo>
                      <a:pt x="60" y="248"/>
                    </a:lnTo>
                    <a:lnTo>
                      <a:pt x="52" y="260"/>
                    </a:lnTo>
                    <a:lnTo>
                      <a:pt x="48" y="272"/>
                    </a:lnTo>
                    <a:lnTo>
                      <a:pt x="44" y="284"/>
                    </a:lnTo>
                    <a:lnTo>
                      <a:pt x="40" y="296"/>
                    </a:lnTo>
                    <a:lnTo>
                      <a:pt x="28" y="300"/>
                    </a:lnTo>
                    <a:lnTo>
                      <a:pt x="16" y="300"/>
                    </a:lnTo>
                    <a:lnTo>
                      <a:pt x="4" y="308"/>
                    </a:lnTo>
                    <a:lnTo>
                      <a:pt x="0" y="320"/>
                    </a:lnTo>
                    <a:lnTo>
                      <a:pt x="12" y="336"/>
                    </a:lnTo>
                    <a:lnTo>
                      <a:pt x="16" y="348"/>
                    </a:lnTo>
                    <a:lnTo>
                      <a:pt x="12" y="360"/>
                    </a:lnTo>
                    <a:lnTo>
                      <a:pt x="12" y="372"/>
                    </a:lnTo>
                    <a:lnTo>
                      <a:pt x="24" y="372"/>
                    </a:lnTo>
                    <a:lnTo>
                      <a:pt x="40" y="376"/>
                    </a:lnTo>
                    <a:lnTo>
                      <a:pt x="52" y="384"/>
                    </a:lnTo>
                    <a:lnTo>
                      <a:pt x="68" y="388"/>
                    </a:lnTo>
                    <a:lnTo>
                      <a:pt x="80" y="388"/>
                    </a:lnTo>
                    <a:lnTo>
                      <a:pt x="92" y="384"/>
                    </a:lnTo>
                    <a:lnTo>
                      <a:pt x="104" y="380"/>
                    </a:lnTo>
                    <a:lnTo>
                      <a:pt x="116" y="384"/>
                    </a:lnTo>
                    <a:lnTo>
                      <a:pt x="116" y="396"/>
                    </a:lnTo>
                    <a:lnTo>
                      <a:pt x="120" y="408"/>
                    </a:lnTo>
                    <a:lnTo>
                      <a:pt x="128" y="420"/>
                    </a:lnTo>
                    <a:lnTo>
                      <a:pt x="140" y="420"/>
                    </a:lnTo>
                    <a:lnTo>
                      <a:pt x="152" y="420"/>
                    </a:lnTo>
                    <a:lnTo>
                      <a:pt x="156" y="432"/>
                    </a:lnTo>
                    <a:lnTo>
                      <a:pt x="164" y="444"/>
                    </a:lnTo>
                    <a:lnTo>
                      <a:pt x="176" y="452"/>
                    </a:lnTo>
                    <a:lnTo>
                      <a:pt x="188" y="456"/>
                    </a:lnTo>
                    <a:lnTo>
                      <a:pt x="200" y="464"/>
                    </a:lnTo>
                    <a:lnTo>
                      <a:pt x="212" y="472"/>
                    </a:lnTo>
                    <a:lnTo>
                      <a:pt x="224" y="480"/>
                    </a:lnTo>
                    <a:lnTo>
                      <a:pt x="236" y="492"/>
                    </a:lnTo>
                    <a:lnTo>
                      <a:pt x="248" y="500"/>
                    </a:lnTo>
                    <a:lnTo>
                      <a:pt x="256" y="512"/>
                    </a:lnTo>
                    <a:lnTo>
                      <a:pt x="244" y="512"/>
                    </a:lnTo>
                    <a:lnTo>
                      <a:pt x="232" y="512"/>
                    </a:lnTo>
                    <a:lnTo>
                      <a:pt x="220" y="516"/>
                    </a:lnTo>
                    <a:lnTo>
                      <a:pt x="212" y="528"/>
                    </a:lnTo>
                    <a:lnTo>
                      <a:pt x="200" y="532"/>
                    </a:lnTo>
                    <a:lnTo>
                      <a:pt x="192" y="544"/>
                    </a:lnTo>
                    <a:lnTo>
                      <a:pt x="188" y="556"/>
                    </a:lnTo>
                    <a:lnTo>
                      <a:pt x="192" y="568"/>
                    </a:lnTo>
                    <a:lnTo>
                      <a:pt x="204" y="572"/>
                    </a:lnTo>
                    <a:lnTo>
                      <a:pt x="216" y="584"/>
                    </a:lnTo>
                    <a:lnTo>
                      <a:pt x="236" y="584"/>
                    </a:lnTo>
                    <a:lnTo>
                      <a:pt x="248" y="588"/>
                    </a:lnTo>
                    <a:lnTo>
                      <a:pt x="264" y="596"/>
                    </a:lnTo>
                    <a:lnTo>
                      <a:pt x="276" y="600"/>
                    </a:lnTo>
                    <a:lnTo>
                      <a:pt x="296" y="608"/>
                    </a:lnTo>
                    <a:lnTo>
                      <a:pt x="308" y="612"/>
                    </a:lnTo>
                    <a:lnTo>
                      <a:pt x="320" y="612"/>
                    </a:lnTo>
                    <a:lnTo>
                      <a:pt x="332" y="608"/>
                    </a:lnTo>
                    <a:lnTo>
                      <a:pt x="344" y="604"/>
                    </a:lnTo>
                    <a:lnTo>
                      <a:pt x="356" y="596"/>
                    </a:lnTo>
                    <a:lnTo>
                      <a:pt x="368" y="588"/>
                    </a:lnTo>
                    <a:lnTo>
                      <a:pt x="376" y="576"/>
                    </a:lnTo>
                    <a:lnTo>
                      <a:pt x="380" y="564"/>
                    </a:lnTo>
                    <a:lnTo>
                      <a:pt x="380" y="552"/>
                    </a:lnTo>
                    <a:lnTo>
                      <a:pt x="376" y="540"/>
                    </a:lnTo>
                    <a:lnTo>
                      <a:pt x="364" y="528"/>
                    </a:lnTo>
                    <a:lnTo>
                      <a:pt x="364" y="516"/>
                    </a:lnTo>
                    <a:lnTo>
                      <a:pt x="360" y="504"/>
                    </a:lnTo>
                    <a:lnTo>
                      <a:pt x="368" y="492"/>
                    </a:lnTo>
                    <a:lnTo>
                      <a:pt x="372" y="480"/>
                    </a:lnTo>
                    <a:lnTo>
                      <a:pt x="372" y="468"/>
                    </a:lnTo>
                    <a:lnTo>
                      <a:pt x="372" y="456"/>
                    </a:lnTo>
                    <a:lnTo>
                      <a:pt x="372" y="444"/>
                    </a:lnTo>
                    <a:lnTo>
                      <a:pt x="372" y="432"/>
                    </a:lnTo>
                    <a:lnTo>
                      <a:pt x="380" y="420"/>
                    </a:lnTo>
                    <a:lnTo>
                      <a:pt x="384" y="408"/>
                    </a:lnTo>
                    <a:lnTo>
                      <a:pt x="384" y="396"/>
                    </a:lnTo>
                    <a:lnTo>
                      <a:pt x="388" y="384"/>
                    </a:lnTo>
                    <a:lnTo>
                      <a:pt x="396" y="372"/>
                    </a:lnTo>
                    <a:lnTo>
                      <a:pt x="400" y="360"/>
                    </a:lnTo>
                    <a:lnTo>
                      <a:pt x="404" y="348"/>
                    </a:lnTo>
                    <a:lnTo>
                      <a:pt x="404" y="336"/>
                    </a:lnTo>
                    <a:lnTo>
                      <a:pt x="412" y="324"/>
                    </a:lnTo>
                    <a:lnTo>
                      <a:pt x="424" y="316"/>
                    </a:lnTo>
                    <a:lnTo>
                      <a:pt x="432" y="304"/>
                    </a:lnTo>
                    <a:lnTo>
                      <a:pt x="444" y="296"/>
                    </a:lnTo>
                    <a:lnTo>
                      <a:pt x="456" y="296"/>
                    </a:lnTo>
                    <a:lnTo>
                      <a:pt x="468" y="288"/>
                    </a:lnTo>
                    <a:lnTo>
                      <a:pt x="476" y="276"/>
                    </a:lnTo>
                    <a:lnTo>
                      <a:pt x="488" y="268"/>
                    </a:lnTo>
                    <a:lnTo>
                      <a:pt x="500" y="260"/>
                    </a:lnTo>
                    <a:lnTo>
                      <a:pt x="512" y="256"/>
                    </a:lnTo>
                    <a:lnTo>
                      <a:pt x="524" y="248"/>
                    </a:lnTo>
                    <a:lnTo>
                      <a:pt x="524" y="236"/>
                    </a:lnTo>
                    <a:lnTo>
                      <a:pt x="528" y="224"/>
                    </a:lnTo>
                    <a:lnTo>
                      <a:pt x="528" y="212"/>
                    </a:lnTo>
                    <a:lnTo>
                      <a:pt x="540" y="204"/>
                    </a:lnTo>
                    <a:lnTo>
                      <a:pt x="552" y="196"/>
                    </a:lnTo>
                    <a:lnTo>
                      <a:pt x="564" y="184"/>
                    </a:lnTo>
                    <a:lnTo>
                      <a:pt x="564" y="168"/>
                    </a:lnTo>
                    <a:lnTo>
                      <a:pt x="572" y="152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" name="Freeform 309"/>
              <p:cNvSpPr>
                <a:spLocks noChangeAspect="1"/>
              </p:cNvSpPr>
              <p:nvPr/>
            </p:nvSpPr>
            <p:spPr bwMode="auto">
              <a:xfrm>
                <a:off x="5738646" y="2731196"/>
                <a:ext cx="528811" cy="700803"/>
              </a:xfrm>
              <a:custGeom>
                <a:avLst/>
                <a:gdLst>
                  <a:gd name="T0" fmla="*/ 444 w 505"/>
                  <a:gd name="T1" fmla="*/ 156 h 701"/>
                  <a:gd name="T2" fmla="*/ 408 w 505"/>
                  <a:gd name="T3" fmla="*/ 184 h 701"/>
                  <a:gd name="T4" fmla="*/ 372 w 505"/>
                  <a:gd name="T5" fmla="*/ 184 h 701"/>
                  <a:gd name="T6" fmla="*/ 372 w 505"/>
                  <a:gd name="T7" fmla="*/ 148 h 701"/>
                  <a:gd name="T8" fmla="*/ 348 w 505"/>
                  <a:gd name="T9" fmla="*/ 116 h 701"/>
                  <a:gd name="T10" fmla="*/ 348 w 505"/>
                  <a:gd name="T11" fmla="*/ 76 h 701"/>
                  <a:gd name="T12" fmla="*/ 304 w 505"/>
                  <a:gd name="T13" fmla="*/ 52 h 701"/>
                  <a:gd name="T14" fmla="*/ 268 w 505"/>
                  <a:gd name="T15" fmla="*/ 48 h 701"/>
                  <a:gd name="T16" fmla="*/ 232 w 505"/>
                  <a:gd name="T17" fmla="*/ 40 h 701"/>
                  <a:gd name="T18" fmla="*/ 192 w 505"/>
                  <a:gd name="T19" fmla="*/ 36 h 701"/>
                  <a:gd name="T20" fmla="*/ 152 w 505"/>
                  <a:gd name="T21" fmla="*/ 20 h 701"/>
                  <a:gd name="T22" fmla="*/ 104 w 505"/>
                  <a:gd name="T23" fmla="*/ 0 h 701"/>
                  <a:gd name="T24" fmla="*/ 92 w 505"/>
                  <a:gd name="T25" fmla="*/ 24 h 701"/>
                  <a:gd name="T26" fmla="*/ 104 w 505"/>
                  <a:gd name="T27" fmla="*/ 60 h 701"/>
                  <a:gd name="T28" fmla="*/ 120 w 505"/>
                  <a:gd name="T29" fmla="*/ 96 h 701"/>
                  <a:gd name="T30" fmla="*/ 136 w 505"/>
                  <a:gd name="T31" fmla="*/ 132 h 701"/>
                  <a:gd name="T32" fmla="*/ 132 w 505"/>
                  <a:gd name="T33" fmla="*/ 168 h 701"/>
                  <a:gd name="T34" fmla="*/ 132 w 505"/>
                  <a:gd name="T35" fmla="*/ 204 h 701"/>
                  <a:gd name="T36" fmla="*/ 140 w 505"/>
                  <a:gd name="T37" fmla="*/ 240 h 701"/>
                  <a:gd name="T38" fmla="*/ 164 w 505"/>
                  <a:gd name="T39" fmla="*/ 268 h 701"/>
                  <a:gd name="T40" fmla="*/ 144 w 505"/>
                  <a:gd name="T41" fmla="*/ 288 h 701"/>
                  <a:gd name="T42" fmla="*/ 132 w 505"/>
                  <a:gd name="T43" fmla="*/ 324 h 701"/>
                  <a:gd name="T44" fmla="*/ 116 w 505"/>
                  <a:gd name="T45" fmla="*/ 360 h 701"/>
                  <a:gd name="T46" fmla="*/ 104 w 505"/>
                  <a:gd name="T47" fmla="*/ 396 h 701"/>
                  <a:gd name="T48" fmla="*/ 116 w 505"/>
                  <a:gd name="T49" fmla="*/ 432 h 701"/>
                  <a:gd name="T50" fmla="*/ 84 w 505"/>
                  <a:gd name="T51" fmla="*/ 452 h 701"/>
                  <a:gd name="T52" fmla="*/ 60 w 505"/>
                  <a:gd name="T53" fmla="*/ 480 h 701"/>
                  <a:gd name="T54" fmla="*/ 28 w 505"/>
                  <a:gd name="T55" fmla="*/ 504 h 701"/>
                  <a:gd name="T56" fmla="*/ 0 w 505"/>
                  <a:gd name="T57" fmla="*/ 524 h 701"/>
                  <a:gd name="T58" fmla="*/ 20 w 505"/>
                  <a:gd name="T59" fmla="*/ 548 h 701"/>
                  <a:gd name="T60" fmla="*/ 44 w 505"/>
                  <a:gd name="T61" fmla="*/ 580 h 701"/>
                  <a:gd name="T62" fmla="*/ 64 w 505"/>
                  <a:gd name="T63" fmla="*/ 600 h 701"/>
                  <a:gd name="T64" fmla="*/ 32 w 505"/>
                  <a:gd name="T65" fmla="*/ 620 h 701"/>
                  <a:gd name="T66" fmla="*/ 32 w 505"/>
                  <a:gd name="T67" fmla="*/ 656 h 701"/>
                  <a:gd name="T68" fmla="*/ 32 w 505"/>
                  <a:gd name="T69" fmla="*/ 692 h 701"/>
                  <a:gd name="T70" fmla="*/ 68 w 505"/>
                  <a:gd name="T71" fmla="*/ 680 h 701"/>
                  <a:gd name="T72" fmla="*/ 104 w 505"/>
                  <a:gd name="T73" fmla="*/ 688 h 701"/>
                  <a:gd name="T74" fmla="*/ 140 w 505"/>
                  <a:gd name="T75" fmla="*/ 696 h 701"/>
                  <a:gd name="T76" fmla="*/ 176 w 505"/>
                  <a:gd name="T77" fmla="*/ 668 h 701"/>
                  <a:gd name="T78" fmla="*/ 212 w 505"/>
                  <a:gd name="T79" fmla="*/ 648 h 701"/>
                  <a:gd name="T80" fmla="*/ 240 w 505"/>
                  <a:gd name="T81" fmla="*/ 620 h 701"/>
                  <a:gd name="T82" fmla="*/ 276 w 505"/>
                  <a:gd name="T83" fmla="*/ 608 h 701"/>
                  <a:gd name="T84" fmla="*/ 304 w 505"/>
                  <a:gd name="T85" fmla="*/ 580 h 701"/>
                  <a:gd name="T86" fmla="*/ 340 w 505"/>
                  <a:gd name="T87" fmla="*/ 568 h 701"/>
                  <a:gd name="T88" fmla="*/ 368 w 505"/>
                  <a:gd name="T89" fmla="*/ 536 h 701"/>
                  <a:gd name="T90" fmla="*/ 384 w 505"/>
                  <a:gd name="T91" fmla="*/ 500 h 701"/>
                  <a:gd name="T92" fmla="*/ 400 w 505"/>
                  <a:gd name="T93" fmla="*/ 468 h 701"/>
                  <a:gd name="T94" fmla="*/ 436 w 505"/>
                  <a:gd name="T95" fmla="*/ 460 h 701"/>
                  <a:gd name="T96" fmla="*/ 444 w 505"/>
                  <a:gd name="T97" fmla="*/ 424 h 701"/>
                  <a:gd name="T98" fmla="*/ 456 w 505"/>
                  <a:gd name="T99" fmla="*/ 388 h 701"/>
                  <a:gd name="T100" fmla="*/ 460 w 505"/>
                  <a:gd name="T101" fmla="*/ 348 h 701"/>
                  <a:gd name="T102" fmla="*/ 464 w 505"/>
                  <a:gd name="T103" fmla="*/ 312 h 701"/>
                  <a:gd name="T104" fmla="*/ 464 w 505"/>
                  <a:gd name="T105" fmla="*/ 276 h 701"/>
                  <a:gd name="T106" fmla="*/ 488 w 505"/>
                  <a:gd name="T107" fmla="*/ 256 h 701"/>
                  <a:gd name="T108" fmla="*/ 500 w 505"/>
                  <a:gd name="T109" fmla="*/ 220 h 701"/>
                  <a:gd name="T110" fmla="*/ 468 w 505"/>
                  <a:gd name="T111" fmla="*/ 192 h 701"/>
                  <a:gd name="T112" fmla="*/ 452 w 505"/>
                  <a:gd name="T113" fmla="*/ 152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5" h="701">
                    <a:moveTo>
                      <a:pt x="456" y="128"/>
                    </a:moveTo>
                    <a:lnTo>
                      <a:pt x="452" y="144"/>
                    </a:lnTo>
                    <a:lnTo>
                      <a:pt x="444" y="156"/>
                    </a:lnTo>
                    <a:lnTo>
                      <a:pt x="432" y="164"/>
                    </a:lnTo>
                    <a:lnTo>
                      <a:pt x="420" y="176"/>
                    </a:lnTo>
                    <a:lnTo>
                      <a:pt x="408" y="184"/>
                    </a:lnTo>
                    <a:lnTo>
                      <a:pt x="396" y="184"/>
                    </a:lnTo>
                    <a:lnTo>
                      <a:pt x="384" y="184"/>
                    </a:lnTo>
                    <a:lnTo>
                      <a:pt x="372" y="184"/>
                    </a:lnTo>
                    <a:lnTo>
                      <a:pt x="372" y="172"/>
                    </a:lnTo>
                    <a:lnTo>
                      <a:pt x="372" y="160"/>
                    </a:lnTo>
                    <a:lnTo>
                      <a:pt x="372" y="148"/>
                    </a:lnTo>
                    <a:lnTo>
                      <a:pt x="360" y="140"/>
                    </a:lnTo>
                    <a:lnTo>
                      <a:pt x="348" y="128"/>
                    </a:lnTo>
                    <a:lnTo>
                      <a:pt x="348" y="116"/>
                    </a:lnTo>
                    <a:lnTo>
                      <a:pt x="352" y="104"/>
                    </a:lnTo>
                    <a:lnTo>
                      <a:pt x="356" y="92"/>
                    </a:lnTo>
                    <a:lnTo>
                      <a:pt x="348" y="76"/>
                    </a:lnTo>
                    <a:lnTo>
                      <a:pt x="332" y="60"/>
                    </a:lnTo>
                    <a:lnTo>
                      <a:pt x="320" y="56"/>
                    </a:lnTo>
                    <a:lnTo>
                      <a:pt x="304" y="52"/>
                    </a:lnTo>
                    <a:lnTo>
                      <a:pt x="292" y="48"/>
                    </a:lnTo>
                    <a:lnTo>
                      <a:pt x="280" y="44"/>
                    </a:lnTo>
                    <a:lnTo>
                      <a:pt x="268" y="48"/>
                    </a:lnTo>
                    <a:lnTo>
                      <a:pt x="256" y="52"/>
                    </a:lnTo>
                    <a:lnTo>
                      <a:pt x="244" y="44"/>
                    </a:lnTo>
                    <a:lnTo>
                      <a:pt x="232" y="40"/>
                    </a:lnTo>
                    <a:lnTo>
                      <a:pt x="216" y="36"/>
                    </a:lnTo>
                    <a:lnTo>
                      <a:pt x="204" y="36"/>
                    </a:lnTo>
                    <a:lnTo>
                      <a:pt x="192" y="36"/>
                    </a:lnTo>
                    <a:lnTo>
                      <a:pt x="176" y="24"/>
                    </a:lnTo>
                    <a:lnTo>
                      <a:pt x="164" y="20"/>
                    </a:lnTo>
                    <a:lnTo>
                      <a:pt x="152" y="20"/>
                    </a:lnTo>
                    <a:lnTo>
                      <a:pt x="136" y="16"/>
                    </a:lnTo>
                    <a:lnTo>
                      <a:pt x="120" y="4"/>
                    </a:lnTo>
                    <a:lnTo>
                      <a:pt x="104" y="0"/>
                    </a:lnTo>
                    <a:lnTo>
                      <a:pt x="92" y="0"/>
                    </a:lnTo>
                    <a:lnTo>
                      <a:pt x="88" y="12"/>
                    </a:lnTo>
                    <a:lnTo>
                      <a:pt x="92" y="24"/>
                    </a:lnTo>
                    <a:lnTo>
                      <a:pt x="100" y="36"/>
                    </a:lnTo>
                    <a:lnTo>
                      <a:pt x="104" y="48"/>
                    </a:lnTo>
                    <a:lnTo>
                      <a:pt x="104" y="60"/>
                    </a:lnTo>
                    <a:lnTo>
                      <a:pt x="108" y="72"/>
                    </a:lnTo>
                    <a:lnTo>
                      <a:pt x="116" y="84"/>
                    </a:lnTo>
                    <a:lnTo>
                      <a:pt x="120" y="96"/>
                    </a:lnTo>
                    <a:lnTo>
                      <a:pt x="128" y="108"/>
                    </a:lnTo>
                    <a:lnTo>
                      <a:pt x="132" y="120"/>
                    </a:lnTo>
                    <a:lnTo>
                      <a:pt x="136" y="132"/>
                    </a:lnTo>
                    <a:lnTo>
                      <a:pt x="136" y="144"/>
                    </a:lnTo>
                    <a:lnTo>
                      <a:pt x="136" y="156"/>
                    </a:lnTo>
                    <a:lnTo>
                      <a:pt x="132" y="168"/>
                    </a:lnTo>
                    <a:lnTo>
                      <a:pt x="132" y="180"/>
                    </a:lnTo>
                    <a:lnTo>
                      <a:pt x="132" y="192"/>
                    </a:lnTo>
                    <a:lnTo>
                      <a:pt x="132" y="204"/>
                    </a:lnTo>
                    <a:lnTo>
                      <a:pt x="140" y="216"/>
                    </a:lnTo>
                    <a:lnTo>
                      <a:pt x="140" y="228"/>
                    </a:lnTo>
                    <a:lnTo>
                      <a:pt x="140" y="240"/>
                    </a:lnTo>
                    <a:lnTo>
                      <a:pt x="140" y="252"/>
                    </a:lnTo>
                    <a:lnTo>
                      <a:pt x="152" y="260"/>
                    </a:lnTo>
                    <a:lnTo>
                      <a:pt x="164" y="268"/>
                    </a:lnTo>
                    <a:lnTo>
                      <a:pt x="168" y="280"/>
                    </a:lnTo>
                    <a:lnTo>
                      <a:pt x="156" y="284"/>
                    </a:lnTo>
                    <a:lnTo>
                      <a:pt x="144" y="288"/>
                    </a:lnTo>
                    <a:lnTo>
                      <a:pt x="136" y="300"/>
                    </a:lnTo>
                    <a:lnTo>
                      <a:pt x="136" y="312"/>
                    </a:lnTo>
                    <a:lnTo>
                      <a:pt x="132" y="324"/>
                    </a:lnTo>
                    <a:lnTo>
                      <a:pt x="128" y="336"/>
                    </a:lnTo>
                    <a:lnTo>
                      <a:pt x="124" y="348"/>
                    </a:lnTo>
                    <a:lnTo>
                      <a:pt x="116" y="360"/>
                    </a:lnTo>
                    <a:lnTo>
                      <a:pt x="112" y="372"/>
                    </a:lnTo>
                    <a:lnTo>
                      <a:pt x="104" y="384"/>
                    </a:lnTo>
                    <a:lnTo>
                      <a:pt x="104" y="396"/>
                    </a:lnTo>
                    <a:lnTo>
                      <a:pt x="108" y="408"/>
                    </a:lnTo>
                    <a:lnTo>
                      <a:pt x="112" y="420"/>
                    </a:lnTo>
                    <a:lnTo>
                      <a:pt x="116" y="432"/>
                    </a:lnTo>
                    <a:lnTo>
                      <a:pt x="112" y="444"/>
                    </a:lnTo>
                    <a:lnTo>
                      <a:pt x="96" y="448"/>
                    </a:lnTo>
                    <a:lnTo>
                      <a:pt x="84" y="452"/>
                    </a:lnTo>
                    <a:lnTo>
                      <a:pt x="72" y="456"/>
                    </a:lnTo>
                    <a:lnTo>
                      <a:pt x="64" y="468"/>
                    </a:lnTo>
                    <a:lnTo>
                      <a:pt x="60" y="480"/>
                    </a:lnTo>
                    <a:lnTo>
                      <a:pt x="52" y="492"/>
                    </a:lnTo>
                    <a:lnTo>
                      <a:pt x="40" y="500"/>
                    </a:lnTo>
                    <a:lnTo>
                      <a:pt x="28" y="504"/>
                    </a:lnTo>
                    <a:lnTo>
                      <a:pt x="12" y="508"/>
                    </a:lnTo>
                    <a:lnTo>
                      <a:pt x="0" y="512"/>
                    </a:lnTo>
                    <a:lnTo>
                      <a:pt x="0" y="524"/>
                    </a:lnTo>
                    <a:lnTo>
                      <a:pt x="4" y="536"/>
                    </a:lnTo>
                    <a:lnTo>
                      <a:pt x="16" y="536"/>
                    </a:lnTo>
                    <a:lnTo>
                      <a:pt x="20" y="548"/>
                    </a:lnTo>
                    <a:lnTo>
                      <a:pt x="24" y="560"/>
                    </a:lnTo>
                    <a:lnTo>
                      <a:pt x="32" y="572"/>
                    </a:lnTo>
                    <a:lnTo>
                      <a:pt x="44" y="580"/>
                    </a:lnTo>
                    <a:lnTo>
                      <a:pt x="60" y="572"/>
                    </a:lnTo>
                    <a:lnTo>
                      <a:pt x="64" y="588"/>
                    </a:lnTo>
                    <a:lnTo>
                      <a:pt x="64" y="600"/>
                    </a:lnTo>
                    <a:lnTo>
                      <a:pt x="52" y="604"/>
                    </a:lnTo>
                    <a:lnTo>
                      <a:pt x="40" y="608"/>
                    </a:lnTo>
                    <a:lnTo>
                      <a:pt x="32" y="620"/>
                    </a:lnTo>
                    <a:lnTo>
                      <a:pt x="32" y="632"/>
                    </a:lnTo>
                    <a:lnTo>
                      <a:pt x="32" y="644"/>
                    </a:lnTo>
                    <a:lnTo>
                      <a:pt x="32" y="656"/>
                    </a:lnTo>
                    <a:lnTo>
                      <a:pt x="32" y="668"/>
                    </a:lnTo>
                    <a:lnTo>
                      <a:pt x="32" y="680"/>
                    </a:lnTo>
                    <a:lnTo>
                      <a:pt x="32" y="692"/>
                    </a:lnTo>
                    <a:lnTo>
                      <a:pt x="44" y="684"/>
                    </a:lnTo>
                    <a:lnTo>
                      <a:pt x="56" y="680"/>
                    </a:lnTo>
                    <a:lnTo>
                      <a:pt x="68" y="680"/>
                    </a:lnTo>
                    <a:lnTo>
                      <a:pt x="80" y="684"/>
                    </a:lnTo>
                    <a:lnTo>
                      <a:pt x="92" y="684"/>
                    </a:lnTo>
                    <a:lnTo>
                      <a:pt x="104" y="688"/>
                    </a:lnTo>
                    <a:lnTo>
                      <a:pt x="116" y="700"/>
                    </a:lnTo>
                    <a:lnTo>
                      <a:pt x="128" y="700"/>
                    </a:lnTo>
                    <a:lnTo>
                      <a:pt x="140" y="696"/>
                    </a:lnTo>
                    <a:lnTo>
                      <a:pt x="152" y="688"/>
                    </a:lnTo>
                    <a:lnTo>
                      <a:pt x="164" y="676"/>
                    </a:lnTo>
                    <a:lnTo>
                      <a:pt x="176" y="668"/>
                    </a:lnTo>
                    <a:lnTo>
                      <a:pt x="188" y="664"/>
                    </a:lnTo>
                    <a:lnTo>
                      <a:pt x="200" y="660"/>
                    </a:lnTo>
                    <a:lnTo>
                      <a:pt x="212" y="648"/>
                    </a:lnTo>
                    <a:lnTo>
                      <a:pt x="224" y="640"/>
                    </a:lnTo>
                    <a:lnTo>
                      <a:pt x="236" y="632"/>
                    </a:lnTo>
                    <a:lnTo>
                      <a:pt x="240" y="620"/>
                    </a:lnTo>
                    <a:lnTo>
                      <a:pt x="252" y="612"/>
                    </a:lnTo>
                    <a:lnTo>
                      <a:pt x="264" y="608"/>
                    </a:lnTo>
                    <a:lnTo>
                      <a:pt x="276" y="608"/>
                    </a:lnTo>
                    <a:lnTo>
                      <a:pt x="288" y="604"/>
                    </a:lnTo>
                    <a:lnTo>
                      <a:pt x="296" y="592"/>
                    </a:lnTo>
                    <a:lnTo>
                      <a:pt x="304" y="580"/>
                    </a:lnTo>
                    <a:lnTo>
                      <a:pt x="316" y="572"/>
                    </a:lnTo>
                    <a:lnTo>
                      <a:pt x="328" y="568"/>
                    </a:lnTo>
                    <a:lnTo>
                      <a:pt x="340" y="568"/>
                    </a:lnTo>
                    <a:lnTo>
                      <a:pt x="352" y="564"/>
                    </a:lnTo>
                    <a:lnTo>
                      <a:pt x="364" y="548"/>
                    </a:lnTo>
                    <a:lnTo>
                      <a:pt x="368" y="536"/>
                    </a:lnTo>
                    <a:lnTo>
                      <a:pt x="368" y="524"/>
                    </a:lnTo>
                    <a:lnTo>
                      <a:pt x="376" y="512"/>
                    </a:lnTo>
                    <a:lnTo>
                      <a:pt x="384" y="500"/>
                    </a:lnTo>
                    <a:lnTo>
                      <a:pt x="384" y="488"/>
                    </a:lnTo>
                    <a:lnTo>
                      <a:pt x="388" y="476"/>
                    </a:lnTo>
                    <a:lnTo>
                      <a:pt x="400" y="468"/>
                    </a:lnTo>
                    <a:lnTo>
                      <a:pt x="412" y="464"/>
                    </a:lnTo>
                    <a:lnTo>
                      <a:pt x="424" y="464"/>
                    </a:lnTo>
                    <a:lnTo>
                      <a:pt x="436" y="460"/>
                    </a:lnTo>
                    <a:lnTo>
                      <a:pt x="440" y="448"/>
                    </a:lnTo>
                    <a:lnTo>
                      <a:pt x="444" y="436"/>
                    </a:lnTo>
                    <a:lnTo>
                      <a:pt x="444" y="424"/>
                    </a:lnTo>
                    <a:lnTo>
                      <a:pt x="448" y="412"/>
                    </a:lnTo>
                    <a:lnTo>
                      <a:pt x="452" y="400"/>
                    </a:lnTo>
                    <a:lnTo>
                      <a:pt x="456" y="388"/>
                    </a:lnTo>
                    <a:lnTo>
                      <a:pt x="456" y="372"/>
                    </a:lnTo>
                    <a:lnTo>
                      <a:pt x="456" y="360"/>
                    </a:lnTo>
                    <a:lnTo>
                      <a:pt x="460" y="348"/>
                    </a:lnTo>
                    <a:lnTo>
                      <a:pt x="464" y="336"/>
                    </a:lnTo>
                    <a:lnTo>
                      <a:pt x="464" y="324"/>
                    </a:lnTo>
                    <a:lnTo>
                      <a:pt x="464" y="312"/>
                    </a:lnTo>
                    <a:lnTo>
                      <a:pt x="464" y="300"/>
                    </a:lnTo>
                    <a:lnTo>
                      <a:pt x="464" y="288"/>
                    </a:lnTo>
                    <a:lnTo>
                      <a:pt x="464" y="276"/>
                    </a:lnTo>
                    <a:lnTo>
                      <a:pt x="464" y="264"/>
                    </a:lnTo>
                    <a:lnTo>
                      <a:pt x="476" y="264"/>
                    </a:lnTo>
                    <a:lnTo>
                      <a:pt x="488" y="256"/>
                    </a:lnTo>
                    <a:lnTo>
                      <a:pt x="496" y="244"/>
                    </a:lnTo>
                    <a:lnTo>
                      <a:pt x="504" y="232"/>
                    </a:lnTo>
                    <a:lnTo>
                      <a:pt x="500" y="220"/>
                    </a:lnTo>
                    <a:lnTo>
                      <a:pt x="488" y="212"/>
                    </a:lnTo>
                    <a:lnTo>
                      <a:pt x="476" y="204"/>
                    </a:lnTo>
                    <a:lnTo>
                      <a:pt x="468" y="192"/>
                    </a:lnTo>
                    <a:lnTo>
                      <a:pt x="460" y="176"/>
                    </a:lnTo>
                    <a:lnTo>
                      <a:pt x="456" y="164"/>
                    </a:lnTo>
                    <a:lnTo>
                      <a:pt x="452" y="152"/>
                    </a:lnTo>
                  </a:path>
                </a:pathLst>
              </a:custGeom>
              <a:solidFill>
                <a:srgbClr val="007363"/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" name="Freeform 310"/>
              <p:cNvSpPr>
                <a:spLocks noChangeAspect="1"/>
              </p:cNvSpPr>
              <p:nvPr/>
            </p:nvSpPr>
            <p:spPr bwMode="auto">
              <a:xfrm>
                <a:off x="5720676" y="3295944"/>
                <a:ext cx="546781" cy="487738"/>
              </a:xfrm>
              <a:custGeom>
                <a:avLst/>
                <a:gdLst>
                  <a:gd name="T0" fmla="*/ 504 w 525"/>
                  <a:gd name="T1" fmla="*/ 164 h 489"/>
                  <a:gd name="T2" fmla="*/ 488 w 525"/>
                  <a:gd name="T3" fmla="*/ 132 h 489"/>
                  <a:gd name="T4" fmla="*/ 468 w 525"/>
                  <a:gd name="T5" fmla="*/ 92 h 489"/>
                  <a:gd name="T6" fmla="*/ 460 w 525"/>
                  <a:gd name="T7" fmla="*/ 60 h 489"/>
                  <a:gd name="T8" fmla="*/ 424 w 525"/>
                  <a:gd name="T9" fmla="*/ 48 h 489"/>
                  <a:gd name="T10" fmla="*/ 388 w 525"/>
                  <a:gd name="T11" fmla="*/ 24 h 489"/>
                  <a:gd name="T12" fmla="*/ 360 w 525"/>
                  <a:gd name="T13" fmla="*/ 0 h 489"/>
                  <a:gd name="T14" fmla="*/ 328 w 525"/>
                  <a:gd name="T15" fmla="*/ 20 h 489"/>
                  <a:gd name="T16" fmla="*/ 296 w 525"/>
                  <a:gd name="T17" fmla="*/ 36 h 489"/>
                  <a:gd name="T18" fmla="*/ 260 w 525"/>
                  <a:gd name="T19" fmla="*/ 48 h 489"/>
                  <a:gd name="T20" fmla="*/ 240 w 525"/>
                  <a:gd name="T21" fmla="*/ 80 h 489"/>
                  <a:gd name="T22" fmla="*/ 200 w 525"/>
                  <a:gd name="T23" fmla="*/ 104 h 489"/>
                  <a:gd name="T24" fmla="*/ 168 w 525"/>
                  <a:gd name="T25" fmla="*/ 128 h 489"/>
                  <a:gd name="T26" fmla="*/ 132 w 525"/>
                  <a:gd name="T27" fmla="*/ 136 h 489"/>
                  <a:gd name="T28" fmla="*/ 100 w 525"/>
                  <a:gd name="T29" fmla="*/ 116 h 489"/>
                  <a:gd name="T30" fmla="*/ 56 w 525"/>
                  <a:gd name="T31" fmla="*/ 112 h 489"/>
                  <a:gd name="T32" fmla="*/ 48 w 525"/>
                  <a:gd name="T33" fmla="*/ 148 h 489"/>
                  <a:gd name="T34" fmla="*/ 36 w 525"/>
                  <a:gd name="T35" fmla="*/ 184 h 489"/>
                  <a:gd name="T36" fmla="*/ 8 w 525"/>
                  <a:gd name="T37" fmla="*/ 212 h 489"/>
                  <a:gd name="T38" fmla="*/ 4 w 525"/>
                  <a:gd name="T39" fmla="*/ 248 h 489"/>
                  <a:gd name="T40" fmla="*/ 20 w 525"/>
                  <a:gd name="T41" fmla="*/ 280 h 489"/>
                  <a:gd name="T42" fmla="*/ 16 w 525"/>
                  <a:gd name="T43" fmla="*/ 316 h 489"/>
                  <a:gd name="T44" fmla="*/ 8 w 525"/>
                  <a:gd name="T45" fmla="*/ 348 h 489"/>
                  <a:gd name="T46" fmla="*/ 0 w 525"/>
                  <a:gd name="T47" fmla="*/ 384 h 489"/>
                  <a:gd name="T48" fmla="*/ 28 w 525"/>
                  <a:gd name="T49" fmla="*/ 420 h 489"/>
                  <a:gd name="T50" fmla="*/ 64 w 525"/>
                  <a:gd name="T51" fmla="*/ 448 h 489"/>
                  <a:gd name="T52" fmla="*/ 92 w 525"/>
                  <a:gd name="T53" fmla="*/ 480 h 489"/>
                  <a:gd name="T54" fmla="*/ 120 w 525"/>
                  <a:gd name="T55" fmla="*/ 464 h 489"/>
                  <a:gd name="T56" fmla="*/ 140 w 525"/>
                  <a:gd name="T57" fmla="*/ 436 h 489"/>
                  <a:gd name="T58" fmla="*/ 164 w 525"/>
                  <a:gd name="T59" fmla="*/ 440 h 489"/>
                  <a:gd name="T60" fmla="*/ 156 w 525"/>
                  <a:gd name="T61" fmla="*/ 464 h 489"/>
                  <a:gd name="T62" fmla="*/ 180 w 525"/>
                  <a:gd name="T63" fmla="*/ 444 h 489"/>
                  <a:gd name="T64" fmla="*/ 216 w 525"/>
                  <a:gd name="T65" fmla="*/ 432 h 489"/>
                  <a:gd name="T66" fmla="*/ 236 w 525"/>
                  <a:gd name="T67" fmla="*/ 404 h 489"/>
                  <a:gd name="T68" fmla="*/ 212 w 525"/>
                  <a:gd name="T69" fmla="*/ 384 h 489"/>
                  <a:gd name="T70" fmla="*/ 188 w 525"/>
                  <a:gd name="T71" fmla="*/ 356 h 489"/>
                  <a:gd name="T72" fmla="*/ 164 w 525"/>
                  <a:gd name="T73" fmla="*/ 352 h 489"/>
                  <a:gd name="T74" fmla="*/ 192 w 525"/>
                  <a:gd name="T75" fmla="*/ 336 h 489"/>
                  <a:gd name="T76" fmla="*/ 212 w 525"/>
                  <a:gd name="T77" fmla="*/ 300 h 489"/>
                  <a:gd name="T78" fmla="*/ 240 w 525"/>
                  <a:gd name="T79" fmla="*/ 272 h 489"/>
                  <a:gd name="T80" fmla="*/ 272 w 525"/>
                  <a:gd name="T81" fmla="*/ 252 h 489"/>
                  <a:gd name="T82" fmla="*/ 312 w 525"/>
                  <a:gd name="T83" fmla="*/ 248 h 489"/>
                  <a:gd name="T84" fmla="*/ 348 w 525"/>
                  <a:gd name="T85" fmla="*/ 232 h 489"/>
                  <a:gd name="T86" fmla="*/ 384 w 525"/>
                  <a:gd name="T87" fmla="*/ 216 h 489"/>
                  <a:gd name="T88" fmla="*/ 416 w 525"/>
                  <a:gd name="T89" fmla="*/ 188 h 489"/>
                  <a:gd name="T90" fmla="*/ 452 w 525"/>
                  <a:gd name="T91" fmla="*/ 184 h 489"/>
                  <a:gd name="T92" fmla="*/ 492 w 525"/>
                  <a:gd name="T93" fmla="*/ 184 h 489"/>
                  <a:gd name="T94" fmla="*/ 524 w 525"/>
                  <a:gd name="T95" fmla="*/ 188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5" h="489">
                    <a:moveTo>
                      <a:pt x="524" y="188"/>
                    </a:moveTo>
                    <a:lnTo>
                      <a:pt x="516" y="164"/>
                    </a:lnTo>
                    <a:lnTo>
                      <a:pt x="504" y="164"/>
                    </a:lnTo>
                    <a:lnTo>
                      <a:pt x="492" y="160"/>
                    </a:lnTo>
                    <a:lnTo>
                      <a:pt x="488" y="148"/>
                    </a:lnTo>
                    <a:lnTo>
                      <a:pt x="488" y="132"/>
                    </a:lnTo>
                    <a:lnTo>
                      <a:pt x="476" y="116"/>
                    </a:lnTo>
                    <a:lnTo>
                      <a:pt x="468" y="104"/>
                    </a:lnTo>
                    <a:lnTo>
                      <a:pt x="468" y="92"/>
                    </a:lnTo>
                    <a:lnTo>
                      <a:pt x="472" y="80"/>
                    </a:lnTo>
                    <a:lnTo>
                      <a:pt x="472" y="68"/>
                    </a:lnTo>
                    <a:lnTo>
                      <a:pt x="460" y="60"/>
                    </a:lnTo>
                    <a:lnTo>
                      <a:pt x="448" y="56"/>
                    </a:lnTo>
                    <a:lnTo>
                      <a:pt x="436" y="52"/>
                    </a:lnTo>
                    <a:lnTo>
                      <a:pt x="424" y="48"/>
                    </a:lnTo>
                    <a:lnTo>
                      <a:pt x="412" y="36"/>
                    </a:lnTo>
                    <a:lnTo>
                      <a:pt x="400" y="32"/>
                    </a:lnTo>
                    <a:lnTo>
                      <a:pt x="388" y="24"/>
                    </a:lnTo>
                    <a:lnTo>
                      <a:pt x="388" y="12"/>
                    </a:lnTo>
                    <a:lnTo>
                      <a:pt x="372" y="4"/>
                    </a:lnTo>
                    <a:lnTo>
                      <a:pt x="360" y="0"/>
                    </a:lnTo>
                    <a:lnTo>
                      <a:pt x="348" y="0"/>
                    </a:lnTo>
                    <a:lnTo>
                      <a:pt x="336" y="8"/>
                    </a:lnTo>
                    <a:lnTo>
                      <a:pt x="328" y="20"/>
                    </a:lnTo>
                    <a:lnTo>
                      <a:pt x="320" y="32"/>
                    </a:lnTo>
                    <a:lnTo>
                      <a:pt x="308" y="36"/>
                    </a:lnTo>
                    <a:lnTo>
                      <a:pt x="296" y="36"/>
                    </a:lnTo>
                    <a:lnTo>
                      <a:pt x="284" y="40"/>
                    </a:lnTo>
                    <a:lnTo>
                      <a:pt x="272" y="44"/>
                    </a:lnTo>
                    <a:lnTo>
                      <a:pt x="260" y="48"/>
                    </a:lnTo>
                    <a:lnTo>
                      <a:pt x="256" y="60"/>
                    </a:lnTo>
                    <a:lnTo>
                      <a:pt x="252" y="72"/>
                    </a:lnTo>
                    <a:lnTo>
                      <a:pt x="240" y="80"/>
                    </a:lnTo>
                    <a:lnTo>
                      <a:pt x="228" y="84"/>
                    </a:lnTo>
                    <a:lnTo>
                      <a:pt x="212" y="92"/>
                    </a:lnTo>
                    <a:lnTo>
                      <a:pt x="200" y="104"/>
                    </a:lnTo>
                    <a:lnTo>
                      <a:pt x="188" y="108"/>
                    </a:lnTo>
                    <a:lnTo>
                      <a:pt x="180" y="120"/>
                    </a:lnTo>
                    <a:lnTo>
                      <a:pt x="168" y="128"/>
                    </a:lnTo>
                    <a:lnTo>
                      <a:pt x="156" y="132"/>
                    </a:lnTo>
                    <a:lnTo>
                      <a:pt x="144" y="136"/>
                    </a:lnTo>
                    <a:lnTo>
                      <a:pt x="132" y="136"/>
                    </a:lnTo>
                    <a:lnTo>
                      <a:pt x="120" y="132"/>
                    </a:lnTo>
                    <a:lnTo>
                      <a:pt x="112" y="120"/>
                    </a:lnTo>
                    <a:lnTo>
                      <a:pt x="100" y="116"/>
                    </a:lnTo>
                    <a:lnTo>
                      <a:pt x="80" y="108"/>
                    </a:lnTo>
                    <a:lnTo>
                      <a:pt x="68" y="108"/>
                    </a:lnTo>
                    <a:lnTo>
                      <a:pt x="56" y="112"/>
                    </a:lnTo>
                    <a:lnTo>
                      <a:pt x="52" y="124"/>
                    </a:lnTo>
                    <a:lnTo>
                      <a:pt x="48" y="136"/>
                    </a:lnTo>
                    <a:lnTo>
                      <a:pt x="48" y="148"/>
                    </a:lnTo>
                    <a:lnTo>
                      <a:pt x="44" y="160"/>
                    </a:lnTo>
                    <a:lnTo>
                      <a:pt x="36" y="172"/>
                    </a:lnTo>
                    <a:lnTo>
                      <a:pt x="36" y="184"/>
                    </a:lnTo>
                    <a:lnTo>
                      <a:pt x="32" y="196"/>
                    </a:lnTo>
                    <a:lnTo>
                      <a:pt x="20" y="204"/>
                    </a:lnTo>
                    <a:lnTo>
                      <a:pt x="8" y="212"/>
                    </a:lnTo>
                    <a:lnTo>
                      <a:pt x="4" y="224"/>
                    </a:lnTo>
                    <a:lnTo>
                      <a:pt x="0" y="236"/>
                    </a:lnTo>
                    <a:lnTo>
                      <a:pt x="4" y="248"/>
                    </a:lnTo>
                    <a:lnTo>
                      <a:pt x="16" y="256"/>
                    </a:lnTo>
                    <a:lnTo>
                      <a:pt x="20" y="268"/>
                    </a:lnTo>
                    <a:lnTo>
                      <a:pt x="20" y="280"/>
                    </a:lnTo>
                    <a:lnTo>
                      <a:pt x="12" y="292"/>
                    </a:lnTo>
                    <a:lnTo>
                      <a:pt x="4" y="304"/>
                    </a:lnTo>
                    <a:lnTo>
                      <a:pt x="16" y="316"/>
                    </a:lnTo>
                    <a:lnTo>
                      <a:pt x="24" y="328"/>
                    </a:lnTo>
                    <a:lnTo>
                      <a:pt x="20" y="340"/>
                    </a:lnTo>
                    <a:lnTo>
                      <a:pt x="8" y="348"/>
                    </a:lnTo>
                    <a:lnTo>
                      <a:pt x="4" y="360"/>
                    </a:lnTo>
                    <a:lnTo>
                      <a:pt x="0" y="372"/>
                    </a:lnTo>
                    <a:lnTo>
                      <a:pt x="0" y="384"/>
                    </a:lnTo>
                    <a:lnTo>
                      <a:pt x="0" y="396"/>
                    </a:lnTo>
                    <a:lnTo>
                      <a:pt x="12" y="408"/>
                    </a:lnTo>
                    <a:lnTo>
                      <a:pt x="28" y="420"/>
                    </a:lnTo>
                    <a:lnTo>
                      <a:pt x="40" y="428"/>
                    </a:lnTo>
                    <a:lnTo>
                      <a:pt x="52" y="440"/>
                    </a:lnTo>
                    <a:lnTo>
                      <a:pt x="64" y="448"/>
                    </a:lnTo>
                    <a:lnTo>
                      <a:pt x="76" y="456"/>
                    </a:lnTo>
                    <a:lnTo>
                      <a:pt x="84" y="468"/>
                    </a:lnTo>
                    <a:lnTo>
                      <a:pt x="92" y="480"/>
                    </a:lnTo>
                    <a:lnTo>
                      <a:pt x="108" y="488"/>
                    </a:lnTo>
                    <a:lnTo>
                      <a:pt x="112" y="476"/>
                    </a:lnTo>
                    <a:lnTo>
                      <a:pt x="120" y="464"/>
                    </a:lnTo>
                    <a:lnTo>
                      <a:pt x="124" y="452"/>
                    </a:lnTo>
                    <a:lnTo>
                      <a:pt x="136" y="448"/>
                    </a:lnTo>
                    <a:lnTo>
                      <a:pt x="140" y="436"/>
                    </a:lnTo>
                    <a:lnTo>
                      <a:pt x="152" y="428"/>
                    </a:lnTo>
                    <a:lnTo>
                      <a:pt x="164" y="428"/>
                    </a:lnTo>
                    <a:lnTo>
                      <a:pt x="164" y="440"/>
                    </a:lnTo>
                    <a:lnTo>
                      <a:pt x="152" y="440"/>
                    </a:lnTo>
                    <a:lnTo>
                      <a:pt x="148" y="452"/>
                    </a:lnTo>
                    <a:lnTo>
                      <a:pt x="156" y="464"/>
                    </a:lnTo>
                    <a:lnTo>
                      <a:pt x="172" y="468"/>
                    </a:lnTo>
                    <a:lnTo>
                      <a:pt x="176" y="456"/>
                    </a:lnTo>
                    <a:lnTo>
                      <a:pt x="180" y="444"/>
                    </a:lnTo>
                    <a:lnTo>
                      <a:pt x="192" y="440"/>
                    </a:lnTo>
                    <a:lnTo>
                      <a:pt x="204" y="432"/>
                    </a:lnTo>
                    <a:lnTo>
                      <a:pt x="216" y="432"/>
                    </a:lnTo>
                    <a:lnTo>
                      <a:pt x="228" y="428"/>
                    </a:lnTo>
                    <a:lnTo>
                      <a:pt x="232" y="416"/>
                    </a:lnTo>
                    <a:lnTo>
                      <a:pt x="236" y="404"/>
                    </a:lnTo>
                    <a:lnTo>
                      <a:pt x="236" y="392"/>
                    </a:lnTo>
                    <a:lnTo>
                      <a:pt x="224" y="384"/>
                    </a:lnTo>
                    <a:lnTo>
                      <a:pt x="212" y="384"/>
                    </a:lnTo>
                    <a:lnTo>
                      <a:pt x="208" y="372"/>
                    </a:lnTo>
                    <a:lnTo>
                      <a:pt x="200" y="360"/>
                    </a:lnTo>
                    <a:lnTo>
                      <a:pt x="188" y="356"/>
                    </a:lnTo>
                    <a:lnTo>
                      <a:pt x="176" y="356"/>
                    </a:lnTo>
                    <a:lnTo>
                      <a:pt x="164" y="364"/>
                    </a:lnTo>
                    <a:lnTo>
                      <a:pt x="164" y="352"/>
                    </a:lnTo>
                    <a:lnTo>
                      <a:pt x="176" y="352"/>
                    </a:lnTo>
                    <a:lnTo>
                      <a:pt x="188" y="348"/>
                    </a:lnTo>
                    <a:lnTo>
                      <a:pt x="192" y="336"/>
                    </a:lnTo>
                    <a:lnTo>
                      <a:pt x="196" y="324"/>
                    </a:lnTo>
                    <a:lnTo>
                      <a:pt x="204" y="312"/>
                    </a:lnTo>
                    <a:lnTo>
                      <a:pt x="212" y="300"/>
                    </a:lnTo>
                    <a:lnTo>
                      <a:pt x="224" y="292"/>
                    </a:lnTo>
                    <a:lnTo>
                      <a:pt x="236" y="284"/>
                    </a:lnTo>
                    <a:lnTo>
                      <a:pt x="240" y="272"/>
                    </a:lnTo>
                    <a:lnTo>
                      <a:pt x="248" y="260"/>
                    </a:lnTo>
                    <a:lnTo>
                      <a:pt x="260" y="252"/>
                    </a:lnTo>
                    <a:lnTo>
                      <a:pt x="272" y="252"/>
                    </a:lnTo>
                    <a:lnTo>
                      <a:pt x="284" y="252"/>
                    </a:lnTo>
                    <a:lnTo>
                      <a:pt x="300" y="252"/>
                    </a:lnTo>
                    <a:lnTo>
                      <a:pt x="312" y="248"/>
                    </a:lnTo>
                    <a:lnTo>
                      <a:pt x="324" y="244"/>
                    </a:lnTo>
                    <a:lnTo>
                      <a:pt x="336" y="244"/>
                    </a:lnTo>
                    <a:lnTo>
                      <a:pt x="348" y="232"/>
                    </a:lnTo>
                    <a:lnTo>
                      <a:pt x="360" y="220"/>
                    </a:lnTo>
                    <a:lnTo>
                      <a:pt x="372" y="216"/>
                    </a:lnTo>
                    <a:lnTo>
                      <a:pt x="384" y="216"/>
                    </a:lnTo>
                    <a:lnTo>
                      <a:pt x="396" y="212"/>
                    </a:lnTo>
                    <a:lnTo>
                      <a:pt x="408" y="200"/>
                    </a:lnTo>
                    <a:lnTo>
                      <a:pt x="416" y="188"/>
                    </a:lnTo>
                    <a:lnTo>
                      <a:pt x="428" y="184"/>
                    </a:lnTo>
                    <a:lnTo>
                      <a:pt x="440" y="184"/>
                    </a:lnTo>
                    <a:lnTo>
                      <a:pt x="452" y="184"/>
                    </a:lnTo>
                    <a:lnTo>
                      <a:pt x="468" y="184"/>
                    </a:lnTo>
                    <a:lnTo>
                      <a:pt x="480" y="184"/>
                    </a:lnTo>
                    <a:lnTo>
                      <a:pt x="492" y="184"/>
                    </a:lnTo>
                    <a:lnTo>
                      <a:pt x="504" y="184"/>
                    </a:lnTo>
                    <a:lnTo>
                      <a:pt x="524" y="188"/>
                    </a:lnTo>
                    <a:lnTo>
                      <a:pt x="524" y="18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" name="Freeform 311"/>
              <p:cNvSpPr>
                <a:spLocks noChangeAspect="1"/>
              </p:cNvSpPr>
              <p:nvPr/>
            </p:nvSpPr>
            <p:spPr bwMode="auto">
              <a:xfrm>
                <a:off x="6113435" y="2959663"/>
                <a:ext cx="500573" cy="513408"/>
              </a:xfrm>
              <a:custGeom>
                <a:avLst/>
                <a:gdLst>
                  <a:gd name="T0" fmla="*/ 0 w 481"/>
                  <a:gd name="T1" fmla="*/ 348 h 517"/>
                  <a:gd name="T2" fmla="*/ 20 w 481"/>
                  <a:gd name="T3" fmla="*/ 372 h 517"/>
                  <a:gd name="T4" fmla="*/ 48 w 481"/>
                  <a:gd name="T5" fmla="*/ 384 h 517"/>
                  <a:gd name="T6" fmla="*/ 76 w 481"/>
                  <a:gd name="T7" fmla="*/ 392 h 517"/>
                  <a:gd name="T8" fmla="*/ 92 w 481"/>
                  <a:gd name="T9" fmla="*/ 416 h 517"/>
                  <a:gd name="T10" fmla="*/ 92 w 481"/>
                  <a:gd name="T11" fmla="*/ 440 h 517"/>
                  <a:gd name="T12" fmla="*/ 104 w 481"/>
                  <a:gd name="T13" fmla="*/ 464 h 517"/>
                  <a:gd name="T14" fmla="*/ 112 w 481"/>
                  <a:gd name="T15" fmla="*/ 488 h 517"/>
                  <a:gd name="T16" fmla="*/ 128 w 481"/>
                  <a:gd name="T17" fmla="*/ 508 h 517"/>
                  <a:gd name="T18" fmla="*/ 152 w 481"/>
                  <a:gd name="T19" fmla="*/ 516 h 517"/>
                  <a:gd name="T20" fmla="*/ 176 w 481"/>
                  <a:gd name="T21" fmla="*/ 500 h 517"/>
                  <a:gd name="T22" fmla="*/ 204 w 481"/>
                  <a:gd name="T23" fmla="*/ 496 h 517"/>
                  <a:gd name="T24" fmla="*/ 224 w 481"/>
                  <a:gd name="T25" fmla="*/ 484 h 517"/>
                  <a:gd name="T26" fmla="*/ 248 w 481"/>
                  <a:gd name="T27" fmla="*/ 484 h 517"/>
                  <a:gd name="T28" fmla="*/ 272 w 481"/>
                  <a:gd name="T29" fmla="*/ 472 h 517"/>
                  <a:gd name="T30" fmla="*/ 284 w 481"/>
                  <a:gd name="T31" fmla="*/ 448 h 517"/>
                  <a:gd name="T32" fmla="*/ 288 w 481"/>
                  <a:gd name="T33" fmla="*/ 424 h 517"/>
                  <a:gd name="T34" fmla="*/ 300 w 481"/>
                  <a:gd name="T35" fmla="*/ 400 h 517"/>
                  <a:gd name="T36" fmla="*/ 320 w 481"/>
                  <a:gd name="T37" fmla="*/ 388 h 517"/>
                  <a:gd name="T38" fmla="*/ 344 w 481"/>
                  <a:gd name="T39" fmla="*/ 376 h 517"/>
                  <a:gd name="T40" fmla="*/ 364 w 481"/>
                  <a:gd name="T41" fmla="*/ 356 h 517"/>
                  <a:gd name="T42" fmla="*/ 392 w 481"/>
                  <a:gd name="T43" fmla="*/ 344 h 517"/>
                  <a:gd name="T44" fmla="*/ 416 w 481"/>
                  <a:gd name="T45" fmla="*/ 332 h 517"/>
                  <a:gd name="T46" fmla="*/ 440 w 481"/>
                  <a:gd name="T47" fmla="*/ 320 h 517"/>
                  <a:gd name="T48" fmla="*/ 464 w 481"/>
                  <a:gd name="T49" fmla="*/ 308 h 517"/>
                  <a:gd name="T50" fmla="*/ 480 w 481"/>
                  <a:gd name="T51" fmla="*/ 292 h 517"/>
                  <a:gd name="T52" fmla="*/ 468 w 481"/>
                  <a:gd name="T53" fmla="*/ 272 h 517"/>
                  <a:gd name="T54" fmla="*/ 452 w 481"/>
                  <a:gd name="T55" fmla="*/ 248 h 517"/>
                  <a:gd name="T56" fmla="*/ 432 w 481"/>
                  <a:gd name="T57" fmla="*/ 224 h 517"/>
                  <a:gd name="T58" fmla="*/ 408 w 481"/>
                  <a:gd name="T59" fmla="*/ 208 h 517"/>
                  <a:gd name="T60" fmla="*/ 376 w 481"/>
                  <a:gd name="T61" fmla="*/ 184 h 517"/>
                  <a:gd name="T62" fmla="*/ 380 w 481"/>
                  <a:gd name="T63" fmla="*/ 160 h 517"/>
                  <a:gd name="T64" fmla="*/ 380 w 481"/>
                  <a:gd name="T65" fmla="*/ 136 h 517"/>
                  <a:gd name="T66" fmla="*/ 368 w 481"/>
                  <a:gd name="T67" fmla="*/ 108 h 517"/>
                  <a:gd name="T68" fmla="*/ 356 w 481"/>
                  <a:gd name="T69" fmla="*/ 92 h 517"/>
                  <a:gd name="T70" fmla="*/ 328 w 481"/>
                  <a:gd name="T71" fmla="*/ 84 h 517"/>
                  <a:gd name="T72" fmla="*/ 304 w 481"/>
                  <a:gd name="T73" fmla="*/ 80 h 517"/>
                  <a:gd name="T74" fmla="*/ 280 w 481"/>
                  <a:gd name="T75" fmla="*/ 76 h 517"/>
                  <a:gd name="T76" fmla="*/ 256 w 481"/>
                  <a:gd name="T77" fmla="*/ 76 h 517"/>
                  <a:gd name="T78" fmla="*/ 272 w 481"/>
                  <a:gd name="T79" fmla="*/ 52 h 517"/>
                  <a:gd name="T80" fmla="*/ 272 w 481"/>
                  <a:gd name="T81" fmla="*/ 48 h 517"/>
                  <a:gd name="T82" fmla="*/ 264 w 481"/>
                  <a:gd name="T83" fmla="*/ 48 h 517"/>
                  <a:gd name="T84" fmla="*/ 252 w 481"/>
                  <a:gd name="T85" fmla="*/ 24 h 517"/>
                  <a:gd name="T86" fmla="*/ 220 w 481"/>
                  <a:gd name="T87" fmla="*/ 32 h 517"/>
                  <a:gd name="T88" fmla="*/ 196 w 481"/>
                  <a:gd name="T89" fmla="*/ 20 h 517"/>
                  <a:gd name="T90" fmla="*/ 172 w 481"/>
                  <a:gd name="T91" fmla="*/ 4 h 517"/>
                  <a:gd name="T92" fmla="*/ 148 w 481"/>
                  <a:gd name="T93" fmla="*/ 0 h 517"/>
                  <a:gd name="T94" fmla="*/ 136 w 481"/>
                  <a:gd name="T95" fmla="*/ 20 h 517"/>
                  <a:gd name="T96" fmla="*/ 116 w 481"/>
                  <a:gd name="T97" fmla="*/ 36 h 517"/>
                  <a:gd name="T98" fmla="*/ 96 w 481"/>
                  <a:gd name="T99" fmla="*/ 56 h 517"/>
                  <a:gd name="T100" fmla="*/ 96 w 481"/>
                  <a:gd name="T101" fmla="*/ 80 h 517"/>
                  <a:gd name="T102" fmla="*/ 96 w 481"/>
                  <a:gd name="T103" fmla="*/ 104 h 517"/>
                  <a:gd name="T104" fmla="*/ 96 w 481"/>
                  <a:gd name="T105" fmla="*/ 128 h 517"/>
                  <a:gd name="T106" fmla="*/ 96 w 481"/>
                  <a:gd name="T107" fmla="*/ 152 h 517"/>
                  <a:gd name="T108" fmla="*/ 88 w 481"/>
                  <a:gd name="T109" fmla="*/ 176 h 517"/>
                  <a:gd name="T110" fmla="*/ 80 w 481"/>
                  <a:gd name="T111" fmla="*/ 200 h 517"/>
                  <a:gd name="T112" fmla="*/ 80 w 481"/>
                  <a:gd name="T113" fmla="*/ 224 h 517"/>
                  <a:gd name="T114" fmla="*/ 64 w 481"/>
                  <a:gd name="T115" fmla="*/ 240 h 517"/>
                  <a:gd name="T116" fmla="*/ 40 w 481"/>
                  <a:gd name="T117" fmla="*/ 244 h 517"/>
                  <a:gd name="T118" fmla="*/ 24 w 481"/>
                  <a:gd name="T119" fmla="*/ 260 h 517"/>
                  <a:gd name="T120" fmla="*/ 24 w 481"/>
                  <a:gd name="T121" fmla="*/ 284 h 517"/>
                  <a:gd name="T122" fmla="*/ 8 w 481"/>
                  <a:gd name="T123" fmla="*/ 304 h 517"/>
                  <a:gd name="T124" fmla="*/ 0 w 481"/>
                  <a:gd name="T125" fmla="*/ 33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1" h="517">
                    <a:moveTo>
                      <a:pt x="0" y="332"/>
                    </a:moveTo>
                    <a:lnTo>
                      <a:pt x="0" y="348"/>
                    </a:lnTo>
                    <a:lnTo>
                      <a:pt x="4" y="360"/>
                    </a:lnTo>
                    <a:lnTo>
                      <a:pt x="20" y="372"/>
                    </a:lnTo>
                    <a:lnTo>
                      <a:pt x="32" y="380"/>
                    </a:lnTo>
                    <a:lnTo>
                      <a:pt x="48" y="384"/>
                    </a:lnTo>
                    <a:lnTo>
                      <a:pt x="64" y="392"/>
                    </a:lnTo>
                    <a:lnTo>
                      <a:pt x="76" y="392"/>
                    </a:lnTo>
                    <a:lnTo>
                      <a:pt x="88" y="404"/>
                    </a:lnTo>
                    <a:lnTo>
                      <a:pt x="92" y="416"/>
                    </a:lnTo>
                    <a:lnTo>
                      <a:pt x="92" y="428"/>
                    </a:lnTo>
                    <a:lnTo>
                      <a:pt x="92" y="440"/>
                    </a:lnTo>
                    <a:lnTo>
                      <a:pt x="92" y="452"/>
                    </a:lnTo>
                    <a:lnTo>
                      <a:pt x="104" y="464"/>
                    </a:lnTo>
                    <a:lnTo>
                      <a:pt x="108" y="476"/>
                    </a:lnTo>
                    <a:lnTo>
                      <a:pt x="112" y="488"/>
                    </a:lnTo>
                    <a:lnTo>
                      <a:pt x="116" y="500"/>
                    </a:lnTo>
                    <a:lnTo>
                      <a:pt x="128" y="508"/>
                    </a:lnTo>
                    <a:lnTo>
                      <a:pt x="140" y="516"/>
                    </a:lnTo>
                    <a:lnTo>
                      <a:pt x="152" y="516"/>
                    </a:lnTo>
                    <a:lnTo>
                      <a:pt x="164" y="508"/>
                    </a:lnTo>
                    <a:lnTo>
                      <a:pt x="176" y="500"/>
                    </a:lnTo>
                    <a:lnTo>
                      <a:pt x="188" y="496"/>
                    </a:lnTo>
                    <a:lnTo>
                      <a:pt x="204" y="496"/>
                    </a:lnTo>
                    <a:lnTo>
                      <a:pt x="220" y="496"/>
                    </a:lnTo>
                    <a:lnTo>
                      <a:pt x="224" y="484"/>
                    </a:lnTo>
                    <a:lnTo>
                      <a:pt x="236" y="484"/>
                    </a:lnTo>
                    <a:lnTo>
                      <a:pt x="248" y="484"/>
                    </a:lnTo>
                    <a:lnTo>
                      <a:pt x="260" y="484"/>
                    </a:lnTo>
                    <a:lnTo>
                      <a:pt x="272" y="472"/>
                    </a:lnTo>
                    <a:lnTo>
                      <a:pt x="276" y="460"/>
                    </a:lnTo>
                    <a:lnTo>
                      <a:pt x="284" y="448"/>
                    </a:lnTo>
                    <a:lnTo>
                      <a:pt x="284" y="436"/>
                    </a:lnTo>
                    <a:lnTo>
                      <a:pt x="288" y="424"/>
                    </a:lnTo>
                    <a:lnTo>
                      <a:pt x="292" y="412"/>
                    </a:lnTo>
                    <a:lnTo>
                      <a:pt x="300" y="400"/>
                    </a:lnTo>
                    <a:lnTo>
                      <a:pt x="308" y="388"/>
                    </a:lnTo>
                    <a:lnTo>
                      <a:pt x="320" y="388"/>
                    </a:lnTo>
                    <a:lnTo>
                      <a:pt x="332" y="384"/>
                    </a:lnTo>
                    <a:lnTo>
                      <a:pt x="344" y="376"/>
                    </a:lnTo>
                    <a:lnTo>
                      <a:pt x="352" y="364"/>
                    </a:lnTo>
                    <a:lnTo>
                      <a:pt x="364" y="356"/>
                    </a:lnTo>
                    <a:lnTo>
                      <a:pt x="380" y="352"/>
                    </a:lnTo>
                    <a:lnTo>
                      <a:pt x="392" y="344"/>
                    </a:lnTo>
                    <a:lnTo>
                      <a:pt x="404" y="336"/>
                    </a:lnTo>
                    <a:lnTo>
                      <a:pt x="416" y="332"/>
                    </a:lnTo>
                    <a:lnTo>
                      <a:pt x="428" y="324"/>
                    </a:lnTo>
                    <a:lnTo>
                      <a:pt x="440" y="320"/>
                    </a:lnTo>
                    <a:lnTo>
                      <a:pt x="452" y="316"/>
                    </a:lnTo>
                    <a:lnTo>
                      <a:pt x="464" y="308"/>
                    </a:lnTo>
                    <a:lnTo>
                      <a:pt x="476" y="304"/>
                    </a:lnTo>
                    <a:lnTo>
                      <a:pt x="480" y="292"/>
                    </a:lnTo>
                    <a:lnTo>
                      <a:pt x="480" y="280"/>
                    </a:lnTo>
                    <a:lnTo>
                      <a:pt x="468" y="272"/>
                    </a:lnTo>
                    <a:lnTo>
                      <a:pt x="456" y="260"/>
                    </a:lnTo>
                    <a:lnTo>
                      <a:pt x="452" y="248"/>
                    </a:lnTo>
                    <a:lnTo>
                      <a:pt x="444" y="236"/>
                    </a:lnTo>
                    <a:lnTo>
                      <a:pt x="432" y="224"/>
                    </a:lnTo>
                    <a:lnTo>
                      <a:pt x="420" y="216"/>
                    </a:lnTo>
                    <a:lnTo>
                      <a:pt x="408" y="208"/>
                    </a:lnTo>
                    <a:lnTo>
                      <a:pt x="384" y="196"/>
                    </a:lnTo>
                    <a:lnTo>
                      <a:pt x="376" y="184"/>
                    </a:lnTo>
                    <a:lnTo>
                      <a:pt x="376" y="172"/>
                    </a:lnTo>
                    <a:lnTo>
                      <a:pt x="380" y="160"/>
                    </a:lnTo>
                    <a:lnTo>
                      <a:pt x="384" y="148"/>
                    </a:lnTo>
                    <a:lnTo>
                      <a:pt x="380" y="136"/>
                    </a:lnTo>
                    <a:lnTo>
                      <a:pt x="376" y="120"/>
                    </a:lnTo>
                    <a:lnTo>
                      <a:pt x="368" y="108"/>
                    </a:lnTo>
                    <a:lnTo>
                      <a:pt x="356" y="104"/>
                    </a:lnTo>
                    <a:lnTo>
                      <a:pt x="356" y="92"/>
                    </a:lnTo>
                    <a:lnTo>
                      <a:pt x="344" y="84"/>
                    </a:lnTo>
                    <a:lnTo>
                      <a:pt x="328" y="84"/>
                    </a:lnTo>
                    <a:lnTo>
                      <a:pt x="316" y="84"/>
                    </a:lnTo>
                    <a:lnTo>
                      <a:pt x="304" y="80"/>
                    </a:lnTo>
                    <a:lnTo>
                      <a:pt x="292" y="76"/>
                    </a:lnTo>
                    <a:lnTo>
                      <a:pt x="280" y="76"/>
                    </a:lnTo>
                    <a:lnTo>
                      <a:pt x="268" y="76"/>
                    </a:lnTo>
                    <a:lnTo>
                      <a:pt x="256" y="76"/>
                    </a:lnTo>
                    <a:lnTo>
                      <a:pt x="264" y="64"/>
                    </a:lnTo>
                    <a:lnTo>
                      <a:pt x="272" y="52"/>
                    </a:lnTo>
                    <a:lnTo>
                      <a:pt x="284" y="40"/>
                    </a:lnTo>
                    <a:lnTo>
                      <a:pt x="272" y="48"/>
                    </a:lnTo>
                    <a:lnTo>
                      <a:pt x="264" y="60"/>
                    </a:lnTo>
                    <a:lnTo>
                      <a:pt x="264" y="48"/>
                    </a:lnTo>
                    <a:lnTo>
                      <a:pt x="264" y="32"/>
                    </a:lnTo>
                    <a:lnTo>
                      <a:pt x="252" y="24"/>
                    </a:lnTo>
                    <a:lnTo>
                      <a:pt x="232" y="28"/>
                    </a:lnTo>
                    <a:lnTo>
                      <a:pt x="220" y="32"/>
                    </a:lnTo>
                    <a:lnTo>
                      <a:pt x="208" y="32"/>
                    </a:lnTo>
                    <a:lnTo>
                      <a:pt x="196" y="20"/>
                    </a:lnTo>
                    <a:lnTo>
                      <a:pt x="184" y="12"/>
                    </a:lnTo>
                    <a:lnTo>
                      <a:pt x="172" y="4"/>
                    </a:lnTo>
                    <a:lnTo>
                      <a:pt x="160" y="0"/>
                    </a:lnTo>
                    <a:lnTo>
                      <a:pt x="148" y="0"/>
                    </a:lnTo>
                    <a:lnTo>
                      <a:pt x="136" y="8"/>
                    </a:lnTo>
                    <a:lnTo>
                      <a:pt x="136" y="20"/>
                    </a:lnTo>
                    <a:lnTo>
                      <a:pt x="128" y="32"/>
                    </a:lnTo>
                    <a:lnTo>
                      <a:pt x="116" y="36"/>
                    </a:lnTo>
                    <a:lnTo>
                      <a:pt x="104" y="44"/>
                    </a:lnTo>
                    <a:lnTo>
                      <a:pt x="96" y="56"/>
                    </a:lnTo>
                    <a:lnTo>
                      <a:pt x="96" y="68"/>
                    </a:lnTo>
                    <a:lnTo>
                      <a:pt x="96" y="80"/>
                    </a:lnTo>
                    <a:lnTo>
                      <a:pt x="96" y="92"/>
                    </a:lnTo>
                    <a:lnTo>
                      <a:pt x="96" y="104"/>
                    </a:lnTo>
                    <a:lnTo>
                      <a:pt x="96" y="116"/>
                    </a:lnTo>
                    <a:lnTo>
                      <a:pt x="96" y="128"/>
                    </a:lnTo>
                    <a:lnTo>
                      <a:pt x="96" y="140"/>
                    </a:lnTo>
                    <a:lnTo>
                      <a:pt x="96" y="152"/>
                    </a:lnTo>
                    <a:lnTo>
                      <a:pt x="92" y="164"/>
                    </a:lnTo>
                    <a:lnTo>
                      <a:pt x="88" y="176"/>
                    </a:lnTo>
                    <a:lnTo>
                      <a:pt x="84" y="188"/>
                    </a:lnTo>
                    <a:lnTo>
                      <a:pt x="80" y="200"/>
                    </a:lnTo>
                    <a:lnTo>
                      <a:pt x="80" y="212"/>
                    </a:lnTo>
                    <a:lnTo>
                      <a:pt x="80" y="224"/>
                    </a:lnTo>
                    <a:lnTo>
                      <a:pt x="76" y="236"/>
                    </a:lnTo>
                    <a:lnTo>
                      <a:pt x="64" y="240"/>
                    </a:lnTo>
                    <a:lnTo>
                      <a:pt x="52" y="244"/>
                    </a:lnTo>
                    <a:lnTo>
                      <a:pt x="40" y="244"/>
                    </a:lnTo>
                    <a:lnTo>
                      <a:pt x="28" y="248"/>
                    </a:lnTo>
                    <a:lnTo>
                      <a:pt x="24" y="260"/>
                    </a:lnTo>
                    <a:lnTo>
                      <a:pt x="24" y="272"/>
                    </a:lnTo>
                    <a:lnTo>
                      <a:pt x="24" y="284"/>
                    </a:lnTo>
                    <a:lnTo>
                      <a:pt x="20" y="296"/>
                    </a:lnTo>
                    <a:lnTo>
                      <a:pt x="8" y="304"/>
                    </a:lnTo>
                    <a:lnTo>
                      <a:pt x="4" y="316"/>
                    </a:lnTo>
                    <a:lnTo>
                      <a:pt x="0" y="332"/>
                    </a:lnTo>
                    <a:lnTo>
                      <a:pt x="0" y="332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4" name="Freeform 306"/>
              <p:cNvSpPr>
                <a:spLocks noChangeAspect="1"/>
              </p:cNvSpPr>
              <p:nvPr/>
            </p:nvSpPr>
            <p:spPr bwMode="auto">
              <a:xfrm>
                <a:off x="5014740" y="3421731"/>
                <a:ext cx="731606" cy="631492"/>
              </a:xfrm>
              <a:custGeom>
                <a:avLst/>
                <a:gdLst>
                  <a:gd name="T0" fmla="*/ 640 w 697"/>
                  <a:gd name="T1" fmla="*/ 132 h 637"/>
                  <a:gd name="T2" fmla="*/ 604 w 697"/>
                  <a:gd name="T3" fmla="*/ 108 h 637"/>
                  <a:gd name="T4" fmla="*/ 572 w 697"/>
                  <a:gd name="T5" fmla="*/ 64 h 637"/>
                  <a:gd name="T6" fmla="*/ 516 w 697"/>
                  <a:gd name="T7" fmla="*/ 44 h 637"/>
                  <a:gd name="T8" fmla="*/ 468 w 697"/>
                  <a:gd name="T9" fmla="*/ 28 h 637"/>
                  <a:gd name="T10" fmla="*/ 424 w 697"/>
                  <a:gd name="T11" fmla="*/ 12 h 637"/>
                  <a:gd name="T12" fmla="*/ 420 w 697"/>
                  <a:gd name="T13" fmla="*/ 48 h 637"/>
                  <a:gd name="T14" fmla="*/ 384 w 697"/>
                  <a:gd name="T15" fmla="*/ 16 h 637"/>
                  <a:gd name="T16" fmla="*/ 380 w 697"/>
                  <a:gd name="T17" fmla="*/ 52 h 637"/>
                  <a:gd name="T18" fmla="*/ 356 w 697"/>
                  <a:gd name="T19" fmla="*/ 88 h 637"/>
                  <a:gd name="T20" fmla="*/ 304 w 697"/>
                  <a:gd name="T21" fmla="*/ 96 h 637"/>
                  <a:gd name="T22" fmla="*/ 256 w 697"/>
                  <a:gd name="T23" fmla="*/ 92 h 637"/>
                  <a:gd name="T24" fmla="*/ 208 w 697"/>
                  <a:gd name="T25" fmla="*/ 88 h 637"/>
                  <a:gd name="T26" fmla="*/ 164 w 697"/>
                  <a:gd name="T27" fmla="*/ 120 h 637"/>
                  <a:gd name="T28" fmla="*/ 124 w 697"/>
                  <a:gd name="T29" fmla="*/ 152 h 637"/>
                  <a:gd name="T30" fmla="*/ 76 w 697"/>
                  <a:gd name="T31" fmla="*/ 176 h 637"/>
                  <a:gd name="T32" fmla="*/ 52 w 697"/>
                  <a:gd name="T33" fmla="*/ 208 h 637"/>
                  <a:gd name="T34" fmla="*/ 68 w 697"/>
                  <a:gd name="T35" fmla="*/ 256 h 637"/>
                  <a:gd name="T36" fmla="*/ 68 w 697"/>
                  <a:gd name="T37" fmla="*/ 304 h 637"/>
                  <a:gd name="T38" fmla="*/ 28 w 697"/>
                  <a:gd name="T39" fmla="*/ 332 h 637"/>
                  <a:gd name="T40" fmla="*/ 16 w 697"/>
                  <a:gd name="T41" fmla="*/ 380 h 637"/>
                  <a:gd name="T42" fmla="*/ 0 w 697"/>
                  <a:gd name="T43" fmla="*/ 424 h 637"/>
                  <a:gd name="T44" fmla="*/ 20 w 697"/>
                  <a:gd name="T45" fmla="*/ 460 h 637"/>
                  <a:gd name="T46" fmla="*/ 60 w 697"/>
                  <a:gd name="T47" fmla="*/ 484 h 637"/>
                  <a:gd name="T48" fmla="*/ 104 w 697"/>
                  <a:gd name="T49" fmla="*/ 512 h 637"/>
                  <a:gd name="T50" fmla="*/ 144 w 697"/>
                  <a:gd name="T51" fmla="*/ 508 h 637"/>
                  <a:gd name="T52" fmla="*/ 172 w 697"/>
                  <a:gd name="T53" fmla="*/ 508 h 637"/>
                  <a:gd name="T54" fmla="*/ 212 w 697"/>
                  <a:gd name="T55" fmla="*/ 540 h 637"/>
                  <a:gd name="T56" fmla="*/ 244 w 697"/>
                  <a:gd name="T57" fmla="*/ 572 h 637"/>
                  <a:gd name="T58" fmla="*/ 288 w 697"/>
                  <a:gd name="T59" fmla="*/ 584 h 637"/>
                  <a:gd name="T60" fmla="*/ 316 w 697"/>
                  <a:gd name="T61" fmla="*/ 620 h 637"/>
                  <a:gd name="T62" fmla="*/ 344 w 697"/>
                  <a:gd name="T63" fmla="*/ 624 h 637"/>
                  <a:gd name="T64" fmla="*/ 340 w 697"/>
                  <a:gd name="T65" fmla="*/ 576 h 637"/>
                  <a:gd name="T66" fmla="*/ 388 w 697"/>
                  <a:gd name="T67" fmla="*/ 572 h 637"/>
                  <a:gd name="T68" fmla="*/ 400 w 697"/>
                  <a:gd name="T69" fmla="*/ 536 h 637"/>
                  <a:gd name="T70" fmla="*/ 412 w 697"/>
                  <a:gd name="T71" fmla="*/ 496 h 637"/>
                  <a:gd name="T72" fmla="*/ 452 w 697"/>
                  <a:gd name="T73" fmla="*/ 480 h 637"/>
                  <a:gd name="T74" fmla="*/ 476 w 697"/>
                  <a:gd name="T75" fmla="*/ 440 h 637"/>
                  <a:gd name="T76" fmla="*/ 512 w 697"/>
                  <a:gd name="T77" fmla="*/ 408 h 637"/>
                  <a:gd name="T78" fmla="*/ 504 w 697"/>
                  <a:gd name="T79" fmla="*/ 360 h 637"/>
                  <a:gd name="T80" fmla="*/ 512 w 697"/>
                  <a:gd name="T81" fmla="*/ 312 h 637"/>
                  <a:gd name="T82" fmla="*/ 508 w 697"/>
                  <a:gd name="T83" fmla="*/ 284 h 637"/>
                  <a:gd name="T84" fmla="*/ 536 w 697"/>
                  <a:gd name="T85" fmla="*/ 256 h 637"/>
                  <a:gd name="T86" fmla="*/ 580 w 697"/>
                  <a:gd name="T87" fmla="*/ 268 h 637"/>
                  <a:gd name="T88" fmla="*/ 628 w 697"/>
                  <a:gd name="T89" fmla="*/ 276 h 637"/>
                  <a:gd name="T90" fmla="*/ 672 w 697"/>
                  <a:gd name="T91" fmla="*/ 252 h 637"/>
                  <a:gd name="T92" fmla="*/ 696 w 697"/>
                  <a:gd name="T93" fmla="*/ 204 h 637"/>
                  <a:gd name="T94" fmla="*/ 692 w 697"/>
                  <a:gd name="T95" fmla="*/ 156 h 637"/>
                  <a:gd name="T96" fmla="*/ 668 w 697"/>
                  <a:gd name="T97" fmla="*/ 112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97" h="637">
                    <a:moveTo>
                      <a:pt x="668" y="112"/>
                    </a:moveTo>
                    <a:lnTo>
                      <a:pt x="652" y="108"/>
                    </a:lnTo>
                    <a:lnTo>
                      <a:pt x="644" y="120"/>
                    </a:lnTo>
                    <a:lnTo>
                      <a:pt x="640" y="132"/>
                    </a:lnTo>
                    <a:lnTo>
                      <a:pt x="628" y="136"/>
                    </a:lnTo>
                    <a:lnTo>
                      <a:pt x="616" y="136"/>
                    </a:lnTo>
                    <a:lnTo>
                      <a:pt x="612" y="124"/>
                    </a:lnTo>
                    <a:lnTo>
                      <a:pt x="604" y="108"/>
                    </a:lnTo>
                    <a:lnTo>
                      <a:pt x="600" y="96"/>
                    </a:lnTo>
                    <a:lnTo>
                      <a:pt x="592" y="84"/>
                    </a:lnTo>
                    <a:lnTo>
                      <a:pt x="584" y="72"/>
                    </a:lnTo>
                    <a:lnTo>
                      <a:pt x="572" y="64"/>
                    </a:lnTo>
                    <a:lnTo>
                      <a:pt x="560" y="64"/>
                    </a:lnTo>
                    <a:lnTo>
                      <a:pt x="548" y="64"/>
                    </a:lnTo>
                    <a:lnTo>
                      <a:pt x="528" y="48"/>
                    </a:lnTo>
                    <a:lnTo>
                      <a:pt x="516" y="44"/>
                    </a:lnTo>
                    <a:lnTo>
                      <a:pt x="504" y="44"/>
                    </a:lnTo>
                    <a:lnTo>
                      <a:pt x="492" y="44"/>
                    </a:lnTo>
                    <a:lnTo>
                      <a:pt x="480" y="36"/>
                    </a:lnTo>
                    <a:lnTo>
                      <a:pt x="468" y="28"/>
                    </a:lnTo>
                    <a:lnTo>
                      <a:pt x="456" y="12"/>
                    </a:lnTo>
                    <a:lnTo>
                      <a:pt x="444" y="4"/>
                    </a:lnTo>
                    <a:lnTo>
                      <a:pt x="432" y="0"/>
                    </a:lnTo>
                    <a:lnTo>
                      <a:pt x="424" y="12"/>
                    </a:lnTo>
                    <a:lnTo>
                      <a:pt x="432" y="24"/>
                    </a:lnTo>
                    <a:lnTo>
                      <a:pt x="432" y="36"/>
                    </a:lnTo>
                    <a:lnTo>
                      <a:pt x="432" y="48"/>
                    </a:lnTo>
                    <a:lnTo>
                      <a:pt x="420" y="48"/>
                    </a:lnTo>
                    <a:lnTo>
                      <a:pt x="408" y="40"/>
                    </a:lnTo>
                    <a:lnTo>
                      <a:pt x="404" y="28"/>
                    </a:lnTo>
                    <a:lnTo>
                      <a:pt x="396" y="16"/>
                    </a:lnTo>
                    <a:lnTo>
                      <a:pt x="384" y="16"/>
                    </a:lnTo>
                    <a:lnTo>
                      <a:pt x="372" y="16"/>
                    </a:lnTo>
                    <a:lnTo>
                      <a:pt x="372" y="28"/>
                    </a:lnTo>
                    <a:lnTo>
                      <a:pt x="376" y="40"/>
                    </a:lnTo>
                    <a:lnTo>
                      <a:pt x="380" y="52"/>
                    </a:lnTo>
                    <a:lnTo>
                      <a:pt x="380" y="64"/>
                    </a:lnTo>
                    <a:lnTo>
                      <a:pt x="380" y="76"/>
                    </a:lnTo>
                    <a:lnTo>
                      <a:pt x="368" y="84"/>
                    </a:lnTo>
                    <a:lnTo>
                      <a:pt x="356" y="88"/>
                    </a:lnTo>
                    <a:lnTo>
                      <a:pt x="344" y="96"/>
                    </a:lnTo>
                    <a:lnTo>
                      <a:pt x="332" y="96"/>
                    </a:lnTo>
                    <a:lnTo>
                      <a:pt x="316" y="92"/>
                    </a:lnTo>
                    <a:lnTo>
                      <a:pt x="304" y="96"/>
                    </a:lnTo>
                    <a:lnTo>
                      <a:pt x="292" y="100"/>
                    </a:lnTo>
                    <a:lnTo>
                      <a:pt x="280" y="104"/>
                    </a:lnTo>
                    <a:lnTo>
                      <a:pt x="268" y="96"/>
                    </a:lnTo>
                    <a:lnTo>
                      <a:pt x="256" y="92"/>
                    </a:lnTo>
                    <a:lnTo>
                      <a:pt x="244" y="88"/>
                    </a:lnTo>
                    <a:lnTo>
                      <a:pt x="232" y="88"/>
                    </a:lnTo>
                    <a:lnTo>
                      <a:pt x="220" y="88"/>
                    </a:lnTo>
                    <a:lnTo>
                      <a:pt x="208" y="88"/>
                    </a:lnTo>
                    <a:lnTo>
                      <a:pt x="196" y="96"/>
                    </a:lnTo>
                    <a:lnTo>
                      <a:pt x="184" y="104"/>
                    </a:lnTo>
                    <a:lnTo>
                      <a:pt x="176" y="116"/>
                    </a:lnTo>
                    <a:lnTo>
                      <a:pt x="164" y="120"/>
                    </a:lnTo>
                    <a:lnTo>
                      <a:pt x="152" y="124"/>
                    </a:lnTo>
                    <a:lnTo>
                      <a:pt x="140" y="128"/>
                    </a:lnTo>
                    <a:lnTo>
                      <a:pt x="136" y="140"/>
                    </a:lnTo>
                    <a:lnTo>
                      <a:pt x="124" y="152"/>
                    </a:lnTo>
                    <a:lnTo>
                      <a:pt x="112" y="160"/>
                    </a:lnTo>
                    <a:lnTo>
                      <a:pt x="104" y="172"/>
                    </a:lnTo>
                    <a:lnTo>
                      <a:pt x="92" y="176"/>
                    </a:lnTo>
                    <a:lnTo>
                      <a:pt x="76" y="176"/>
                    </a:lnTo>
                    <a:lnTo>
                      <a:pt x="64" y="176"/>
                    </a:lnTo>
                    <a:lnTo>
                      <a:pt x="52" y="180"/>
                    </a:lnTo>
                    <a:lnTo>
                      <a:pt x="48" y="192"/>
                    </a:lnTo>
                    <a:lnTo>
                      <a:pt x="52" y="208"/>
                    </a:lnTo>
                    <a:lnTo>
                      <a:pt x="56" y="220"/>
                    </a:lnTo>
                    <a:lnTo>
                      <a:pt x="64" y="232"/>
                    </a:lnTo>
                    <a:lnTo>
                      <a:pt x="68" y="244"/>
                    </a:lnTo>
                    <a:lnTo>
                      <a:pt x="68" y="256"/>
                    </a:lnTo>
                    <a:lnTo>
                      <a:pt x="68" y="268"/>
                    </a:lnTo>
                    <a:lnTo>
                      <a:pt x="68" y="280"/>
                    </a:lnTo>
                    <a:lnTo>
                      <a:pt x="68" y="292"/>
                    </a:lnTo>
                    <a:lnTo>
                      <a:pt x="68" y="304"/>
                    </a:lnTo>
                    <a:lnTo>
                      <a:pt x="68" y="316"/>
                    </a:lnTo>
                    <a:lnTo>
                      <a:pt x="68" y="328"/>
                    </a:lnTo>
                    <a:lnTo>
                      <a:pt x="52" y="336"/>
                    </a:lnTo>
                    <a:lnTo>
                      <a:pt x="28" y="332"/>
                    </a:lnTo>
                    <a:lnTo>
                      <a:pt x="20" y="344"/>
                    </a:lnTo>
                    <a:lnTo>
                      <a:pt x="20" y="356"/>
                    </a:lnTo>
                    <a:lnTo>
                      <a:pt x="20" y="368"/>
                    </a:lnTo>
                    <a:lnTo>
                      <a:pt x="16" y="380"/>
                    </a:lnTo>
                    <a:lnTo>
                      <a:pt x="4" y="388"/>
                    </a:lnTo>
                    <a:lnTo>
                      <a:pt x="0" y="400"/>
                    </a:lnTo>
                    <a:lnTo>
                      <a:pt x="0" y="412"/>
                    </a:lnTo>
                    <a:lnTo>
                      <a:pt x="0" y="424"/>
                    </a:lnTo>
                    <a:lnTo>
                      <a:pt x="0" y="436"/>
                    </a:lnTo>
                    <a:lnTo>
                      <a:pt x="0" y="448"/>
                    </a:lnTo>
                    <a:lnTo>
                      <a:pt x="4" y="460"/>
                    </a:lnTo>
                    <a:lnTo>
                      <a:pt x="20" y="460"/>
                    </a:lnTo>
                    <a:lnTo>
                      <a:pt x="32" y="460"/>
                    </a:lnTo>
                    <a:lnTo>
                      <a:pt x="44" y="460"/>
                    </a:lnTo>
                    <a:lnTo>
                      <a:pt x="52" y="472"/>
                    </a:lnTo>
                    <a:lnTo>
                      <a:pt x="60" y="484"/>
                    </a:lnTo>
                    <a:lnTo>
                      <a:pt x="72" y="492"/>
                    </a:lnTo>
                    <a:lnTo>
                      <a:pt x="88" y="492"/>
                    </a:lnTo>
                    <a:lnTo>
                      <a:pt x="100" y="500"/>
                    </a:lnTo>
                    <a:lnTo>
                      <a:pt x="104" y="512"/>
                    </a:lnTo>
                    <a:lnTo>
                      <a:pt x="116" y="516"/>
                    </a:lnTo>
                    <a:lnTo>
                      <a:pt x="132" y="520"/>
                    </a:lnTo>
                    <a:lnTo>
                      <a:pt x="144" y="520"/>
                    </a:lnTo>
                    <a:lnTo>
                      <a:pt x="144" y="508"/>
                    </a:lnTo>
                    <a:lnTo>
                      <a:pt x="144" y="496"/>
                    </a:lnTo>
                    <a:lnTo>
                      <a:pt x="156" y="496"/>
                    </a:lnTo>
                    <a:lnTo>
                      <a:pt x="168" y="496"/>
                    </a:lnTo>
                    <a:lnTo>
                      <a:pt x="172" y="508"/>
                    </a:lnTo>
                    <a:lnTo>
                      <a:pt x="176" y="520"/>
                    </a:lnTo>
                    <a:lnTo>
                      <a:pt x="188" y="528"/>
                    </a:lnTo>
                    <a:lnTo>
                      <a:pt x="200" y="536"/>
                    </a:lnTo>
                    <a:lnTo>
                      <a:pt x="212" y="540"/>
                    </a:lnTo>
                    <a:lnTo>
                      <a:pt x="224" y="540"/>
                    </a:lnTo>
                    <a:lnTo>
                      <a:pt x="236" y="548"/>
                    </a:lnTo>
                    <a:lnTo>
                      <a:pt x="240" y="560"/>
                    </a:lnTo>
                    <a:lnTo>
                      <a:pt x="244" y="572"/>
                    </a:lnTo>
                    <a:lnTo>
                      <a:pt x="252" y="584"/>
                    </a:lnTo>
                    <a:lnTo>
                      <a:pt x="264" y="588"/>
                    </a:lnTo>
                    <a:lnTo>
                      <a:pt x="276" y="588"/>
                    </a:lnTo>
                    <a:lnTo>
                      <a:pt x="288" y="584"/>
                    </a:lnTo>
                    <a:lnTo>
                      <a:pt x="300" y="584"/>
                    </a:lnTo>
                    <a:lnTo>
                      <a:pt x="312" y="596"/>
                    </a:lnTo>
                    <a:lnTo>
                      <a:pt x="316" y="608"/>
                    </a:lnTo>
                    <a:lnTo>
                      <a:pt x="316" y="620"/>
                    </a:lnTo>
                    <a:lnTo>
                      <a:pt x="320" y="632"/>
                    </a:lnTo>
                    <a:lnTo>
                      <a:pt x="332" y="636"/>
                    </a:lnTo>
                    <a:lnTo>
                      <a:pt x="344" y="636"/>
                    </a:lnTo>
                    <a:lnTo>
                      <a:pt x="344" y="624"/>
                    </a:lnTo>
                    <a:lnTo>
                      <a:pt x="344" y="612"/>
                    </a:lnTo>
                    <a:lnTo>
                      <a:pt x="344" y="600"/>
                    </a:lnTo>
                    <a:lnTo>
                      <a:pt x="340" y="588"/>
                    </a:lnTo>
                    <a:lnTo>
                      <a:pt x="340" y="576"/>
                    </a:lnTo>
                    <a:lnTo>
                      <a:pt x="352" y="572"/>
                    </a:lnTo>
                    <a:lnTo>
                      <a:pt x="364" y="572"/>
                    </a:lnTo>
                    <a:lnTo>
                      <a:pt x="376" y="572"/>
                    </a:lnTo>
                    <a:lnTo>
                      <a:pt x="388" y="572"/>
                    </a:lnTo>
                    <a:lnTo>
                      <a:pt x="400" y="572"/>
                    </a:lnTo>
                    <a:lnTo>
                      <a:pt x="400" y="560"/>
                    </a:lnTo>
                    <a:lnTo>
                      <a:pt x="400" y="548"/>
                    </a:lnTo>
                    <a:lnTo>
                      <a:pt x="400" y="536"/>
                    </a:lnTo>
                    <a:lnTo>
                      <a:pt x="400" y="524"/>
                    </a:lnTo>
                    <a:lnTo>
                      <a:pt x="400" y="512"/>
                    </a:lnTo>
                    <a:lnTo>
                      <a:pt x="412" y="508"/>
                    </a:lnTo>
                    <a:lnTo>
                      <a:pt x="412" y="496"/>
                    </a:lnTo>
                    <a:lnTo>
                      <a:pt x="416" y="484"/>
                    </a:lnTo>
                    <a:lnTo>
                      <a:pt x="428" y="480"/>
                    </a:lnTo>
                    <a:lnTo>
                      <a:pt x="440" y="480"/>
                    </a:lnTo>
                    <a:lnTo>
                      <a:pt x="452" y="480"/>
                    </a:lnTo>
                    <a:lnTo>
                      <a:pt x="464" y="476"/>
                    </a:lnTo>
                    <a:lnTo>
                      <a:pt x="476" y="468"/>
                    </a:lnTo>
                    <a:lnTo>
                      <a:pt x="476" y="452"/>
                    </a:lnTo>
                    <a:lnTo>
                      <a:pt x="476" y="440"/>
                    </a:lnTo>
                    <a:lnTo>
                      <a:pt x="488" y="432"/>
                    </a:lnTo>
                    <a:lnTo>
                      <a:pt x="500" y="432"/>
                    </a:lnTo>
                    <a:lnTo>
                      <a:pt x="508" y="420"/>
                    </a:lnTo>
                    <a:lnTo>
                      <a:pt x="512" y="408"/>
                    </a:lnTo>
                    <a:lnTo>
                      <a:pt x="516" y="396"/>
                    </a:lnTo>
                    <a:lnTo>
                      <a:pt x="512" y="384"/>
                    </a:lnTo>
                    <a:lnTo>
                      <a:pt x="504" y="372"/>
                    </a:lnTo>
                    <a:lnTo>
                      <a:pt x="504" y="360"/>
                    </a:lnTo>
                    <a:lnTo>
                      <a:pt x="504" y="348"/>
                    </a:lnTo>
                    <a:lnTo>
                      <a:pt x="508" y="336"/>
                    </a:lnTo>
                    <a:lnTo>
                      <a:pt x="512" y="324"/>
                    </a:lnTo>
                    <a:lnTo>
                      <a:pt x="512" y="312"/>
                    </a:lnTo>
                    <a:lnTo>
                      <a:pt x="500" y="308"/>
                    </a:lnTo>
                    <a:lnTo>
                      <a:pt x="488" y="296"/>
                    </a:lnTo>
                    <a:lnTo>
                      <a:pt x="496" y="284"/>
                    </a:lnTo>
                    <a:lnTo>
                      <a:pt x="508" y="284"/>
                    </a:lnTo>
                    <a:lnTo>
                      <a:pt x="520" y="280"/>
                    </a:lnTo>
                    <a:lnTo>
                      <a:pt x="524" y="268"/>
                    </a:lnTo>
                    <a:lnTo>
                      <a:pt x="524" y="256"/>
                    </a:lnTo>
                    <a:lnTo>
                      <a:pt x="536" y="256"/>
                    </a:lnTo>
                    <a:lnTo>
                      <a:pt x="548" y="256"/>
                    </a:lnTo>
                    <a:lnTo>
                      <a:pt x="560" y="256"/>
                    </a:lnTo>
                    <a:lnTo>
                      <a:pt x="572" y="256"/>
                    </a:lnTo>
                    <a:lnTo>
                      <a:pt x="580" y="268"/>
                    </a:lnTo>
                    <a:lnTo>
                      <a:pt x="592" y="276"/>
                    </a:lnTo>
                    <a:lnTo>
                      <a:pt x="604" y="280"/>
                    </a:lnTo>
                    <a:lnTo>
                      <a:pt x="616" y="280"/>
                    </a:lnTo>
                    <a:lnTo>
                      <a:pt x="628" y="276"/>
                    </a:lnTo>
                    <a:lnTo>
                      <a:pt x="640" y="268"/>
                    </a:lnTo>
                    <a:lnTo>
                      <a:pt x="652" y="264"/>
                    </a:lnTo>
                    <a:lnTo>
                      <a:pt x="664" y="264"/>
                    </a:lnTo>
                    <a:lnTo>
                      <a:pt x="672" y="252"/>
                    </a:lnTo>
                    <a:lnTo>
                      <a:pt x="672" y="240"/>
                    </a:lnTo>
                    <a:lnTo>
                      <a:pt x="676" y="228"/>
                    </a:lnTo>
                    <a:lnTo>
                      <a:pt x="684" y="216"/>
                    </a:lnTo>
                    <a:lnTo>
                      <a:pt x="696" y="204"/>
                    </a:lnTo>
                    <a:lnTo>
                      <a:pt x="696" y="192"/>
                    </a:lnTo>
                    <a:lnTo>
                      <a:pt x="688" y="180"/>
                    </a:lnTo>
                    <a:lnTo>
                      <a:pt x="684" y="168"/>
                    </a:lnTo>
                    <a:lnTo>
                      <a:pt x="692" y="156"/>
                    </a:lnTo>
                    <a:lnTo>
                      <a:pt x="696" y="144"/>
                    </a:lnTo>
                    <a:lnTo>
                      <a:pt x="696" y="132"/>
                    </a:lnTo>
                    <a:lnTo>
                      <a:pt x="684" y="120"/>
                    </a:lnTo>
                    <a:lnTo>
                      <a:pt x="668" y="112"/>
                    </a:lnTo>
                    <a:lnTo>
                      <a:pt x="668" y="112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6" name="Freeform 278"/>
              <p:cNvSpPr>
                <a:spLocks noChangeAspect="1"/>
              </p:cNvSpPr>
              <p:nvPr/>
            </p:nvSpPr>
            <p:spPr bwMode="auto">
              <a:xfrm>
                <a:off x="3171288" y="3384165"/>
                <a:ext cx="647927" cy="452275"/>
              </a:xfrm>
              <a:custGeom>
                <a:avLst/>
                <a:gdLst>
                  <a:gd name="T0" fmla="*/ 148 w 621"/>
                  <a:gd name="T1" fmla="*/ 4 h 453"/>
                  <a:gd name="T2" fmla="*/ 116 w 621"/>
                  <a:gd name="T3" fmla="*/ 32 h 453"/>
                  <a:gd name="T4" fmla="*/ 80 w 621"/>
                  <a:gd name="T5" fmla="*/ 44 h 453"/>
                  <a:gd name="T6" fmla="*/ 60 w 621"/>
                  <a:gd name="T7" fmla="*/ 76 h 453"/>
                  <a:gd name="T8" fmla="*/ 56 w 621"/>
                  <a:gd name="T9" fmla="*/ 112 h 453"/>
                  <a:gd name="T10" fmla="*/ 20 w 621"/>
                  <a:gd name="T11" fmla="*/ 124 h 453"/>
                  <a:gd name="T12" fmla="*/ 12 w 621"/>
                  <a:gd name="T13" fmla="*/ 148 h 453"/>
                  <a:gd name="T14" fmla="*/ 28 w 621"/>
                  <a:gd name="T15" fmla="*/ 176 h 453"/>
                  <a:gd name="T16" fmla="*/ 4 w 621"/>
                  <a:gd name="T17" fmla="*/ 212 h 453"/>
                  <a:gd name="T18" fmla="*/ 24 w 621"/>
                  <a:gd name="T19" fmla="*/ 244 h 453"/>
                  <a:gd name="T20" fmla="*/ 24 w 621"/>
                  <a:gd name="T21" fmla="*/ 280 h 453"/>
                  <a:gd name="T22" fmla="*/ 16 w 621"/>
                  <a:gd name="T23" fmla="*/ 316 h 453"/>
                  <a:gd name="T24" fmla="*/ 16 w 621"/>
                  <a:gd name="T25" fmla="*/ 352 h 453"/>
                  <a:gd name="T26" fmla="*/ 8 w 621"/>
                  <a:gd name="T27" fmla="*/ 388 h 453"/>
                  <a:gd name="T28" fmla="*/ 0 w 621"/>
                  <a:gd name="T29" fmla="*/ 424 h 453"/>
                  <a:gd name="T30" fmla="*/ 24 w 621"/>
                  <a:gd name="T31" fmla="*/ 444 h 453"/>
                  <a:gd name="T32" fmla="*/ 60 w 621"/>
                  <a:gd name="T33" fmla="*/ 444 h 453"/>
                  <a:gd name="T34" fmla="*/ 100 w 621"/>
                  <a:gd name="T35" fmla="*/ 444 h 453"/>
                  <a:gd name="T36" fmla="*/ 116 w 621"/>
                  <a:gd name="T37" fmla="*/ 408 h 453"/>
                  <a:gd name="T38" fmla="*/ 152 w 621"/>
                  <a:gd name="T39" fmla="*/ 400 h 453"/>
                  <a:gd name="T40" fmla="*/ 188 w 621"/>
                  <a:gd name="T41" fmla="*/ 380 h 453"/>
                  <a:gd name="T42" fmla="*/ 224 w 621"/>
                  <a:gd name="T43" fmla="*/ 364 h 453"/>
                  <a:gd name="T44" fmla="*/ 264 w 621"/>
                  <a:gd name="T45" fmla="*/ 364 h 453"/>
                  <a:gd name="T46" fmla="*/ 288 w 621"/>
                  <a:gd name="T47" fmla="*/ 400 h 453"/>
                  <a:gd name="T48" fmla="*/ 312 w 621"/>
                  <a:gd name="T49" fmla="*/ 432 h 453"/>
                  <a:gd name="T50" fmla="*/ 348 w 621"/>
                  <a:gd name="T51" fmla="*/ 452 h 453"/>
                  <a:gd name="T52" fmla="*/ 388 w 621"/>
                  <a:gd name="T53" fmla="*/ 440 h 453"/>
                  <a:gd name="T54" fmla="*/ 412 w 621"/>
                  <a:gd name="T55" fmla="*/ 440 h 453"/>
                  <a:gd name="T56" fmla="*/ 428 w 621"/>
                  <a:gd name="T57" fmla="*/ 404 h 453"/>
                  <a:gd name="T58" fmla="*/ 452 w 621"/>
                  <a:gd name="T59" fmla="*/ 384 h 453"/>
                  <a:gd name="T60" fmla="*/ 480 w 621"/>
                  <a:gd name="T61" fmla="*/ 408 h 453"/>
                  <a:gd name="T62" fmla="*/ 504 w 621"/>
                  <a:gd name="T63" fmla="*/ 384 h 453"/>
                  <a:gd name="T64" fmla="*/ 500 w 621"/>
                  <a:gd name="T65" fmla="*/ 348 h 453"/>
                  <a:gd name="T66" fmla="*/ 488 w 621"/>
                  <a:gd name="T67" fmla="*/ 332 h 453"/>
                  <a:gd name="T68" fmla="*/ 516 w 621"/>
                  <a:gd name="T69" fmla="*/ 316 h 453"/>
                  <a:gd name="T70" fmla="*/ 536 w 621"/>
                  <a:gd name="T71" fmla="*/ 288 h 453"/>
                  <a:gd name="T72" fmla="*/ 572 w 621"/>
                  <a:gd name="T73" fmla="*/ 268 h 453"/>
                  <a:gd name="T74" fmla="*/ 592 w 621"/>
                  <a:gd name="T75" fmla="*/ 232 h 453"/>
                  <a:gd name="T76" fmla="*/ 608 w 621"/>
                  <a:gd name="T77" fmla="*/ 196 h 453"/>
                  <a:gd name="T78" fmla="*/ 620 w 621"/>
                  <a:gd name="T79" fmla="*/ 160 h 453"/>
                  <a:gd name="T80" fmla="*/ 608 w 621"/>
                  <a:gd name="T81" fmla="*/ 120 h 453"/>
                  <a:gd name="T82" fmla="*/ 608 w 621"/>
                  <a:gd name="T83" fmla="*/ 84 h 453"/>
                  <a:gd name="T84" fmla="*/ 576 w 621"/>
                  <a:gd name="T85" fmla="*/ 56 h 453"/>
                  <a:gd name="T86" fmla="*/ 560 w 621"/>
                  <a:gd name="T87" fmla="*/ 48 h 453"/>
                  <a:gd name="T88" fmla="*/ 532 w 621"/>
                  <a:gd name="T89" fmla="*/ 76 h 453"/>
                  <a:gd name="T90" fmla="*/ 492 w 621"/>
                  <a:gd name="T91" fmla="*/ 68 h 453"/>
                  <a:gd name="T92" fmla="*/ 468 w 621"/>
                  <a:gd name="T93" fmla="*/ 40 h 453"/>
                  <a:gd name="T94" fmla="*/ 428 w 621"/>
                  <a:gd name="T95" fmla="*/ 24 h 453"/>
                  <a:gd name="T96" fmla="*/ 392 w 621"/>
                  <a:gd name="T97" fmla="*/ 44 h 453"/>
                  <a:gd name="T98" fmla="*/ 356 w 621"/>
                  <a:gd name="T99" fmla="*/ 56 h 453"/>
                  <a:gd name="T100" fmla="*/ 320 w 621"/>
                  <a:gd name="T101" fmla="*/ 60 h 453"/>
                  <a:gd name="T102" fmla="*/ 280 w 621"/>
                  <a:gd name="T103" fmla="*/ 52 h 453"/>
                  <a:gd name="T104" fmla="*/ 240 w 621"/>
                  <a:gd name="T105" fmla="*/ 36 h 453"/>
                  <a:gd name="T106" fmla="*/ 204 w 621"/>
                  <a:gd name="T107" fmla="*/ 16 h 453"/>
                  <a:gd name="T108" fmla="*/ 176 w 621"/>
                  <a:gd name="T109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21" h="453">
                    <a:moveTo>
                      <a:pt x="176" y="0"/>
                    </a:moveTo>
                    <a:lnTo>
                      <a:pt x="160" y="4"/>
                    </a:lnTo>
                    <a:lnTo>
                      <a:pt x="148" y="4"/>
                    </a:lnTo>
                    <a:lnTo>
                      <a:pt x="140" y="16"/>
                    </a:lnTo>
                    <a:lnTo>
                      <a:pt x="128" y="24"/>
                    </a:lnTo>
                    <a:lnTo>
                      <a:pt x="116" y="32"/>
                    </a:lnTo>
                    <a:lnTo>
                      <a:pt x="104" y="32"/>
                    </a:lnTo>
                    <a:lnTo>
                      <a:pt x="92" y="40"/>
                    </a:lnTo>
                    <a:lnTo>
                      <a:pt x="80" y="44"/>
                    </a:lnTo>
                    <a:lnTo>
                      <a:pt x="68" y="52"/>
                    </a:lnTo>
                    <a:lnTo>
                      <a:pt x="60" y="64"/>
                    </a:lnTo>
                    <a:lnTo>
                      <a:pt x="60" y="76"/>
                    </a:lnTo>
                    <a:lnTo>
                      <a:pt x="60" y="88"/>
                    </a:lnTo>
                    <a:lnTo>
                      <a:pt x="60" y="100"/>
                    </a:lnTo>
                    <a:lnTo>
                      <a:pt x="56" y="112"/>
                    </a:lnTo>
                    <a:lnTo>
                      <a:pt x="44" y="116"/>
                    </a:lnTo>
                    <a:lnTo>
                      <a:pt x="32" y="124"/>
                    </a:lnTo>
                    <a:lnTo>
                      <a:pt x="20" y="124"/>
                    </a:lnTo>
                    <a:lnTo>
                      <a:pt x="8" y="120"/>
                    </a:lnTo>
                    <a:lnTo>
                      <a:pt x="4" y="132"/>
                    </a:lnTo>
                    <a:lnTo>
                      <a:pt x="12" y="148"/>
                    </a:lnTo>
                    <a:lnTo>
                      <a:pt x="24" y="152"/>
                    </a:lnTo>
                    <a:lnTo>
                      <a:pt x="28" y="164"/>
                    </a:lnTo>
                    <a:lnTo>
                      <a:pt x="28" y="176"/>
                    </a:lnTo>
                    <a:lnTo>
                      <a:pt x="16" y="188"/>
                    </a:lnTo>
                    <a:lnTo>
                      <a:pt x="8" y="200"/>
                    </a:lnTo>
                    <a:lnTo>
                      <a:pt x="4" y="212"/>
                    </a:lnTo>
                    <a:lnTo>
                      <a:pt x="8" y="224"/>
                    </a:lnTo>
                    <a:lnTo>
                      <a:pt x="12" y="236"/>
                    </a:lnTo>
                    <a:lnTo>
                      <a:pt x="24" y="244"/>
                    </a:lnTo>
                    <a:lnTo>
                      <a:pt x="24" y="256"/>
                    </a:lnTo>
                    <a:lnTo>
                      <a:pt x="24" y="268"/>
                    </a:lnTo>
                    <a:lnTo>
                      <a:pt x="24" y="280"/>
                    </a:lnTo>
                    <a:lnTo>
                      <a:pt x="20" y="292"/>
                    </a:lnTo>
                    <a:lnTo>
                      <a:pt x="16" y="304"/>
                    </a:lnTo>
                    <a:lnTo>
                      <a:pt x="16" y="316"/>
                    </a:lnTo>
                    <a:lnTo>
                      <a:pt x="12" y="328"/>
                    </a:lnTo>
                    <a:lnTo>
                      <a:pt x="12" y="340"/>
                    </a:lnTo>
                    <a:lnTo>
                      <a:pt x="16" y="352"/>
                    </a:lnTo>
                    <a:lnTo>
                      <a:pt x="16" y="364"/>
                    </a:lnTo>
                    <a:lnTo>
                      <a:pt x="16" y="376"/>
                    </a:lnTo>
                    <a:lnTo>
                      <a:pt x="8" y="388"/>
                    </a:lnTo>
                    <a:lnTo>
                      <a:pt x="4" y="400"/>
                    </a:lnTo>
                    <a:lnTo>
                      <a:pt x="0" y="412"/>
                    </a:lnTo>
                    <a:lnTo>
                      <a:pt x="0" y="424"/>
                    </a:lnTo>
                    <a:lnTo>
                      <a:pt x="0" y="436"/>
                    </a:lnTo>
                    <a:lnTo>
                      <a:pt x="12" y="444"/>
                    </a:lnTo>
                    <a:lnTo>
                      <a:pt x="24" y="444"/>
                    </a:lnTo>
                    <a:lnTo>
                      <a:pt x="36" y="444"/>
                    </a:lnTo>
                    <a:lnTo>
                      <a:pt x="48" y="444"/>
                    </a:lnTo>
                    <a:lnTo>
                      <a:pt x="60" y="444"/>
                    </a:lnTo>
                    <a:lnTo>
                      <a:pt x="76" y="444"/>
                    </a:lnTo>
                    <a:lnTo>
                      <a:pt x="88" y="444"/>
                    </a:lnTo>
                    <a:lnTo>
                      <a:pt x="100" y="444"/>
                    </a:lnTo>
                    <a:lnTo>
                      <a:pt x="108" y="432"/>
                    </a:lnTo>
                    <a:lnTo>
                      <a:pt x="108" y="420"/>
                    </a:lnTo>
                    <a:lnTo>
                      <a:pt x="116" y="408"/>
                    </a:lnTo>
                    <a:lnTo>
                      <a:pt x="128" y="404"/>
                    </a:lnTo>
                    <a:lnTo>
                      <a:pt x="140" y="400"/>
                    </a:lnTo>
                    <a:lnTo>
                      <a:pt x="152" y="400"/>
                    </a:lnTo>
                    <a:lnTo>
                      <a:pt x="164" y="396"/>
                    </a:lnTo>
                    <a:lnTo>
                      <a:pt x="176" y="388"/>
                    </a:lnTo>
                    <a:lnTo>
                      <a:pt x="188" y="380"/>
                    </a:lnTo>
                    <a:lnTo>
                      <a:pt x="200" y="376"/>
                    </a:lnTo>
                    <a:lnTo>
                      <a:pt x="212" y="368"/>
                    </a:lnTo>
                    <a:lnTo>
                      <a:pt x="224" y="364"/>
                    </a:lnTo>
                    <a:lnTo>
                      <a:pt x="236" y="364"/>
                    </a:lnTo>
                    <a:lnTo>
                      <a:pt x="248" y="364"/>
                    </a:lnTo>
                    <a:lnTo>
                      <a:pt x="264" y="364"/>
                    </a:lnTo>
                    <a:lnTo>
                      <a:pt x="272" y="376"/>
                    </a:lnTo>
                    <a:lnTo>
                      <a:pt x="284" y="388"/>
                    </a:lnTo>
                    <a:lnTo>
                      <a:pt x="288" y="400"/>
                    </a:lnTo>
                    <a:lnTo>
                      <a:pt x="296" y="412"/>
                    </a:lnTo>
                    <a:lnTo>
                      <a:pt x="300" y="424"/>
                    </a:lnTo>
                    <a:lnTo>
                      <a:pt x="312" y="432"/>
                    </a:lnTo>
                    <a:lnTo>
                      <a:pt x="324" y="444"/>
                    </a:lnTo>
                    <a:lnTo>
                      <a:pt x="336" y="448"/>
                    </a:lnTo>
                    <a:lnTo>
                      <a:pt x="348" y="452"/>
                    </a:lnTo>
                    <a:lnTo>
                      <a:pt x="360" y="440"/>
                    </a:lnTo>
                    <a:lnTo>
                      <a:pt x="372" y="436"/>
                    </a:lnTo>
                    <a:lnTo>
                      <a:pt x="388" y="440"/>
                    </a:lnTo>
                    <a:lnTo>
                      <a:pt x="396" y="452"/>
                    </a:lnTo>
                    <a:lnTo>
                      <a:pt x="408" y="452"/>
                    </a:lnTo>
                    <a:lnTo>
                      <a:pt x="412" y="440"/>
                    </a:lnTo>
                    <a:lnTo>
                      <a:pt x="420" y="428"/>
                    </a:lnTo>
                    <a:lnTo>
                      <a:pt x="424" y="416"/>
                    </a:lnTo>
                    <a:lnTo>
                      <a:pt x="428" y="404"/>
                    </a:lnTo>
                    <a:lnTo>
                      <a:pt x="428" y="392"/>
                    </a:lnTo>
                    <a:lnTo>
                      <a:pt x="440" y="384"/>
                    </a:lnTo>
                    <a:lnTo>
                      <a:pt x="452" y="384"/>
                    </a:lnTo>
                    <a:lnTo>
                      <a:pt x="452" y="396"/>
                    </a:lnTo>
                    <a:lnTo>
                      <a:pt x="468" y="408"/>
                    </a:lnTo>
                    <a:lnTo>
                      <a:pt x="480" y="408"/>
                    </a:lnTo>
                    <a:lnTo>
                      <a:pt x="492" y="408"/>
                    </a:lnTo>
                    <a:lnTo>
                      <a:pt x="496" y="396"/>
                    </a:lnTo>
                    <a:lnTo>
                      <a:pt x="504" y="384"/>
                    </a:lnTo>
                    <a:lnTo>
                      <a:pt x="504" y="372"/>
                    </a:lnTo>
                    <a:lnTo>
                      <a:pt x="504" y="360"/>
                    </a:lnTo>
                    <a:lnTo>
                      <a:pt x="500" y="348"/>
                    </a:lnTo>
                    <a:lnTo>
                      <a:pt x="488" y="344"/>
                    </a:lnTo>
                    <a:lnTo>
                      <a:pt x="476" y="340"/>
                    </a:lnTo>
                    <a:lnTo>
                      <a:pt x="488" y="332"/>
                    </a:lnTo>
                    <a:lnTo>
                      <a:pt x="500" y="332"/>
                    </a:lnTo>
                    <a:lnTo>
                      <a:pt x="512" y="328"/>
                    </a:lnTo>
                    <a:lnTo>
                      <a:pt x="516" y="316"/>
                    </a:lnTo>
                    <a:lnTo>
                      <a:pt x="520" y="304"/>
                    </a:lnTo>
                    <a:lnTo>
                      <a:pt x="524" y="292"/>
                    </a:lnTo>
                    <a:lnTo>
                      <a:pt x="536" y="288"/>
                    </a:lnTo>
                    <a:lnTo>
                      <a:pt x="548" y="280"/>
                    </a:lnTo>
                    <a:lnTo>
                      <a:pt x="560" y="276"/>
                    </a:lnTo>
                    <a:lnTo>
                      <a:pt x="572" y="268"/>
                    </a:lnTo>
                    <a:lnTo>
                      <a:pt x="580" y="256"/>
                    </a:lnTo>
                    <a:lnTo>
                      <a:pt x="584" y="244"/>
                    </a:lnTo>
                    <a:lnTo>
                      <a:pt x="592" y="232"/>
                    </a:lnTo>
                    <a:lnTo>
                      <a:pt x="600" y="220"/>
                    </a:lnTo>
                    <a:lnTo>
                      <a:pt x="604" y="208"/>
                    </a:lnTo>
                    <a:lnTo>
                      <a:pt x="608" y="196"/>
                    </a:lnTo>
                    <a:lnTo>
                      <a:pt x="612" y="184"/>
                    </a:lnTo>
                    <a:lnTo>
                      <a:pt x="616" y="172"/>
                    </a:lnTo>
                    <a:lnTo>
                      <a:pt x="620" y="160"/>
                    </a:lnTo>
                    <a:lnTo>
                      <a:pt x="620" y="148"/>
                    </a:lnTo>
                    <a:lnTo>
                      <a:pt x="616" y="136"/>
                    </a:lnTo>
                    <a:lnTo>
                      <a:pt x="608" y="120"/>
                    </a:lnTo>
                    <a:lnTo>
                      <a:pt x="608" y="108"/>
                    </a:lnTo>
                    <a:lnTo>
                      <a:pt x="608" y="96"/>
                    </a:lnTo>
                    <a:lnTo>
                      <a:pt x="608" y="84"/>
                    </a:lnTo>
                    <a:lnTo>
                      <a:pt x="596" y="76"/>
                    </a:lnTo>
                    <a:lnTo>
                      <a:pt x="588" y="64"/>
                    </a:lnTo>
                    <a:lnTo>
                      <a:pt x="576" y="56"/>
                    </a:lnTo>
                    <a:lnTo>
                      <a:pt x="564" y="56"/>
                    </a:lnTo>
                    <a:lnTo>
                      <a:pt x="552" y="60"/>
                    </a:lnTo>
                    <a:lnTo>
                      <a:pt x="560" y="48"/>
                    </a:lnTo>
                    <a:lnTo>
                      <a:pt x="556" y="64"/>
                    </a:lnTo>
                    <a:lnTo>
                      <a:pt x="544" y="72"/>
                    </a:lnTo>
                    <a:lnTo>
                      <a:pt x="532" y="76"/>
                    </a:lnTo>
                    <a:lnTo>
                      <a:pt x="520" y="72"/>
                    </a:lnTo>
                    <a:lnTo>
                      <a:pt x="508" y="68"/>
                    </a:lnTo>
                    <a:lnTo>
                      <a:pt x="492" y="68"/>
                    </a:lnTo>
                    <a:lnTo>
                      <a:pt x="488" y="56"/>
                    </a:lnTo>
                    <a:lnTo>
                      <a:pt x="480" y="44"/>
                    </a:lnTo>
                    <a:lnTo>
                      <a:pt x="468" y="40"/>
                    </a:lnTo>
                    <a:lnTo>
                      <a:pt x="456" y="36"/>
                    </a:lnTo>
                    <a:lnTo>
                      <a:pt x="440" y="28"/>
                    </a:lnTo>
                    <a:lnTo>
                      <a:pt x="428" y="24"/>
                    </a:lnTo>
                    <a:lnTo>
                      <a:pt x="416" y="28"/>
                    </a:lnTo>
                    <a:lnTo>
                      <a:pt x="404" y="40"/>
                    </a:lnTo>
                    <a:lnTo>
                      <a:pt x="392" y="44"/>
                    </a:lnTo>
                    <a:lnTo>
                      <a:pt x="380" y="48"/>
                    </a:lnTo>
                    <a:lnTo>
                      <a:pt x="368" y="52"/>
                    </a:lnTo>
                    <a:lnTo>
                      <a:pt x="356" y="56"/>
                    </a:lnTo>
                    <a:lnTo>
                      <a:pt x="344" y="60"/>
                    </a:lnTo>
                    <a:lnTo>
                      <a:pt x="332" y="60"/>
                    </a:lnTo>
                    <a:lnTo>
                      <a:pt x="320" y="60"/>
                    </a:lnTo>
                    <a:lnTo>
                      <a:pt x="304" y="60"/>
                    </a:lnTo>
                    <a:lnTo>
                      <a:pt x="292" y="56"/>
                    </a:lnTo>
                    <a:lnTo>
                      <a:pt x="280" y="52"/>
                    </a:lnTo>
                    <a:lnTo>
                      <a:pt x="264" y="48"/>
                    </a:lnTo>
                    <a:lnTo>
                      <a:pt x="252" y="44"/>
                    </a:lnTo>
                    <a:lnTo>
                      <a:pt x="240" y="36"/>
                    </a:lnTo>
                    <a:lnTo>
                      <a:pt x="228" y="24"/>
                    </a:lnTo>
                    <a:lnTo>
                      <a:pt x="216" y="20"/>
                    </a:lnTo>
                    <a:lnTo>
                      <a:pt x="204" y="16"/>
                    </a:lnTo>
                    <a:lnTo>
                      <a:pt x="192" y="12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" name="Freeform 279"/>
              <p:cNvSpPr>
                <a:spLocks noChangeAspect="1"/>
              </p:cNvSpPr>
              <p:nvPr/>
            </p:nvSpPr>
            <p:spPr bwMode="auto">
              <a:xfrm>
                <a:off x="3955894" y="3296306"/>
                <a:ext cx="551938" cy="404350"/>
              </a:xfrm>
              <a:custGeom>
                <a:avLst/>
                <a:gdLst>
                  <a:gd name="T0" fmla="*/ 516 w 529"/>
                  <a:gd name="T1" fmla="*/ 116 h 405"/>
                  <a:gd name="T2" fmla="*/ 500 w 529"/>
                  <a:gd name="T3" fmla="*/ 96 h 405"/>
                  <a:gd name="T4" fmla="*/ 484 w 529"/>
                  <a:gd name="T5" fmla="*/ 76 h 405"/>
                  <a:gd name="T6" fmla="*/ 476 w 529"/>
                  <a:gd name="T7" fmla="*/ 52 h 405"/>
                  <a:gd name="T8" fmla="*/ 456 w 529"/>
                  <a:gd name="T9" fmla="*/ 40 h 405"/>
                  <a:gd name="T10" fmla="*/ 432 w 529"/>
                  <a:gd name="T11" fmla="*/ 36 h 405"/>
                  <a:gd name="T12" fmla="*/ 408 w 529"/>
                  <a:gd name="T13" fmla="*/ 20 h 405"/>
                  <a:gd name="T14" fmla="*/ 384 w 529"/>
                  <a:gd name="T15" fmla="*/ 20 h 405"/>
                  <a:gd name="T16" fmla="*/ 372 w 529"/>
                  <a:gd name="T17" fmla="*/ 32 h 405"/>
                  <a:gd name="T18" fmla="*/ 368 w 529"/>
                  <a:gd name="T19" fmla="*/ 56 h 405"/>
                  <a:gd name="T20" fmla="*/ 348 w 529"/>
                  <a:gd name="T21" fmla="*/ 52 h 405"/>
                  <a:gd name="T22" fmla="*/ 324 w 529"/>
                  <a:gd name="T23" fmla="*/ 36 h 405"/>
                  <a:gd name="T24" fmla="*/ 296 w 529"/>
                  <a:gd name="T25" fmla="*/ 20 h 405"/>
                  <a:gd name="T26" fmla="*/ 272 w 529"/>
                  <a:gd name="T27" fmla="*/ 4 h 405"/>
                  <a:gd name="T28" fmla="*/ 248 w 529"/>
                  <a:gd name="T29" fmla="*/ 8 h 405"/>
                  <a:gd name="T30" fmla="*/ 224 w 529"/>
                  <a:gd name="T31" fmla="*/ 24 h 405"/>
                  <a:gd name="T32" fmla="*/ 200 w 529"/>
                  <a:gd name="T33" fmla="*/ 40 h 405"/>
                  <a:gd name="T34" fmla="*/ 176 w 529"/>
                  <a:gd name="T35" fmla="*/ 60 h 405"/>
                  <a:gd name="T36" fmla="*/ 152 w 529"/>
                  <a:gd name="T37" fmla="*/ 60 h 405"/>
                  <a:gd name="T38" fmla="*/ 128 w 529"/>
                  <a:gd name="T39" fmla="*/ 56 h 405"/>
                  <a:gd name="T40" fmla="*/ 104 w 529"/>
                  <a:gd name="T41" fmla="*/ 68 h 405"/>
                  <a:gd name="T42" fmla="*/ 96 w 529"/>
                  <a:gd name="T43" fmla="*/ 92 h 405"/>
                  <a:gd name="T44" fmla="*/ 92 w 529"/>
                  <a:gd name="T45" fmla="*/ 116 h 405"/>
                  <a:gd name="T46" fmla="*/ 68 w 529"/>
                  <a:gd name="T47" fmla="*/ 120 h 405"/>
                  <a:gd name="T48" fmla="*/ 40 w 529"/>
                  <a:gd name="T49" fmla="*/ 120 h 405"/>
                  <a:gd name="T50" fmla="*/ 32 w 529"/>
                  <a:gd name="T51" fmla="*/ 144 h 405"/>
                  <a:gd name="T52" fmla="*/ 24 w 529"/>
                  <a:gd name="T53" fmla="*/ 168 h 405"/>
                  <a:gd name="T54" fmla="*/ 0 w 529"/>
                  <a:gd name="T55" fmla="*/ 188 h 405"/>
                  <a:gd name="T56" fmla="*/ 12 w 529"/>
                  <a:gd name="T57" fmla="*/ 212 h 405"/>
                  <a:gd name="T58" fmla="*/ 28 w 529"/>
                  <a:gd name="T59" fmla="*/ 236 h 405"/>
                  <a:gd name="T60" fmla="*/ 44 w 529"/>
                  <a:gd name="T61" fmla="*/ 260 h 405"/>
                  <a:gd name="T62" fmla="*/ 52 w 529"/>
                  <a:gd name="T63" fmla="*/ 284 h 405"/>
                  <a:gd name="T64" fmla="*/ 52 w 529"/>
                  <a:gd name="T65" fmla="*/ 308 h 405"/>
                  <a:gd name="T66" fmla="*/ 72 w 529"/>
                  <a:gd name="T67" fmla="*/ 328 h 405"/>
                  <a:gd name="T68" fmla="*/ 96 w 529"/>
                  <a:gd name="T69" fmla="*/ 328 h 405"/>
                  <a:gd name="T70" fmla="*/ 104 w 529"/>
                  <a:gd name="T71" fmla="*/ 352 h 405"/>
                  <a:gd name="T72" fmla="*/ 108 w 529"/>
                  <a:gd name="T73" fmla="*/ 380 h 405"/>
                  <a:gd name="T74" fmla="*/ 120 w 529"/>
                  <a:gd name="T75" fmla="*/ 400 h 405"/>
                  <a:gd name="T76" fmla="*/ 144 w 529"/>
                  <a:gd name="T77" fmla="*/ 396 h 405"/>
                  <a:gd name="T78" fmla="*/ 160 w 529"/>
                  <a:gd name="T79" fmla="*/ 384 h 405"/>
                  <a:gd name="T80" fmla="*/ 184 w 529"/>
                  <a:gd name="T81" fmla="*/ 372 h 405"/>
                  <a:gd name="T82" fmla="*/ 204 w 529"/>
                  <a:gd name="T83" fmla="*/ 352 h 405"/>
                  <a:gd name="T84" fmla="*/ 228 w 529"/>
                  <a:gd name="T85" fmla="*/ 348 h 405"/>
                  <a:gd name="T86" fmla="*/ 252 w 529"/>
                  <a:gd name="T87" fmla="*/ 332 h 405"/>
                  <a:gd name="T88" fmla="*/ 260 w 529"/>
                  <a:gd name="T89" fmla="*/ 308 h 405"/>
                  <a:gd name="T90" fmla="*/ 272 w 529"/>
                  <a:gd name="T91" fmla="*/ 284 h 405"/>
                  <a:gd name="T92" fmla="*/ 292 w 529"/>
                  <a:gd name="T93" fmla="*/ 268 h 405"/>
                  <a:gd name="T94" fmla="*/ 316 w 529"/>
                  <a:gd name="T95" fmla="*/ 260 h 405"/>
                  <a:gd name="T96" fmla="*/ 336 w 529"/>
                  <a:gd name="T97" fmla="*/ 236 h 405"/>
                  <a:gd name="T98" fmla="*/ 352 w 529"/>
                  <a:gd name="T99" fmla="*/ 212 h 405"/>
                  <a:gd name="T100" fmla="*/ 376 w 529"/>
                  <a:gd name="T101" fmla="*/ 196 h 405"/>
                  <a:gd name="T102" fmla="*/ 400 w 529"/>
                  <a:gd name="T103" fmla="*/ 184 h 405"/>
                  <a:gd name="T104" fmla="*/ 424 w 529"/>
                  <a:gd name="T105" fmla="*/ 180 h 405"/>
                  <a:gd name="T106" fmla="*/ 440 w 529"/>
                  <a:gd name="T107" fmla="*/ 156 h 405"/>
                  <a:gd name="T108" fmla="*/ 464 w 529"/>
                  <a:gd name="T109" fmla="*/ 148 h 405"/>
                  <a:gd name="T110" fmla="*/ 488 w 529"/>
                  <a:gd name="T111" fmla="*/ 144 h 405"/>
                  <a:gd name="T112" fmla="*/ 512 w 529"/>
                  <a:gd name="T113" fmla="*/ 140 h 405"/>
                  <a:gd name="T114" fmla="*/ 528 w 529"/>
                  <a:gd name="T115" fmla="*/ 136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9" h="405">
                    <a:moveTo>
                      <a:pt x="528" y="136"/>
                    </a:moveTo>
                    <a:lnTo>
                      <a:pt x="516" y="116"/>
                    </a:lnTo>
                    <a:lnTo>
                      <a:pt x="504" y="108"/>
                    </a:lnTo>
                    <a:lnTo>
                      <a:pt x="500" y="96"/>
                    </a:lnTo>
                    <a:lnTo>
                      <a:pt x="496" y="84"/>
                    </a:lnTo>
                    <a:lnTo>
                      <a:pt x="484" y="76"/>
                    </a:lnTo>
                    <a:lnTo>
                      <a:pt x="480" y="64"/>
                    </a:lnTo>
                    <a:lnTo>
                      <a:pt x="476" y="52"/>
                    </a:lnTo>
                    <a:lnTo>
                      <a:pt x="468" y="40"/>
                    </a:lnTo>
                    <a:lnTo>
                      <a:pt x="456" y="40"/>
                    </a:lnTo>
                    <a:lnTo>
                      <a:pt x="444" y="40"/>
                    </a:lnTo>
                    <a:lnTo>
                      <a:pt x="432" y="36"/>
                    </a:lnTo>
                    <a:lnTo>
                      <a:pt x="424" y="24"/>
                    </a:lnTo>
                    <a:lnTo>
                      <a:pt x="408" y="20"/>
                    </a:lnTo>
                    <a:lnTo>
                      <a:pt x="396" y="20"/>
                    </a:lnTo>
                    <a:lnTo>
                      <a:pt x="384" y="20"/>
                    </a:lnTo>
                    <a:lnTo>
                      <a:pt x="372" y="20"/>
                    </a:lnTo>
                    <a:lnTo>
                      <a:pt x="372" y="32"/>
                    </a:lnTo>
                    <a:lnTo>
                      <a:pt x="368" y="44"/>
                    </a:lnTo>
                    <a:lnTo>
                      <a:pt x="368" y="56"/>
                    </a:lnTo>
                    <a:lnTo>
                      <a:pt x="356" y="64"/>
                    </a:lnTo>
                    <a:lnTo>
                      <a:pt x="348" y="52"/>
                    </a:lnTo>
                    <a:lnTo>
                      <a:pt x="340" y="36"/>
                    </a:lnTo>
                    <a:lnTo>
                      <a:pt x="324" y="36"/>
                    </a:lnTo>
                    <a:lnTo>
                      <a:pt x="312" y="32"/>
                    </a:lnTo>
                    <a:lnTo>
                      <a:pt x="296" y="20"/>
                    </a:lnTo>
                    <a:lnTo>
                      <a:pt x="284" y="12"/>
                    </a:lnTo>
                    <a:lnTo>
                      <a:pt x="272" y="4"/>
                    </a:lnTo>
                    <a:lnTo>
                      <a:pt x="260" y="0"/>
                    </a:lnTo>
                    <a:lnTo>
                      <a:pt x="248" y="8"/>
                    </a:lnTo>
                    <a:lnTo>
                      <a:pt x="236" y="16"/>
                    </a:lnTo>
                    <a:lnTo>
                      <a:pt x="224" y="24"/>
                    </a:lnTo>
                    <a:lnTo>
                      <a:pt x="212" y="32"/>
                    </a:lnTo>
                    <a:lnTo>
                      <a:pt x="200" y="40"/>
                    </a:lnTo>
                    <a:lnTo>
                      <a:pt x="188" y="52"/>
                    </a:lnTo>
                    <a:lnTo>
                      <a:pt x="176" y="60"/>
                    </a:lnTo>
                    <a:lnTo>
                      <a:pt x="164" y="60"/>
                    </a:lnTo>
                    <a:lnTo>
                      <a:pt x="152" y="60"/>
                    </a:lnTo>
                    <a:lnTo>
                      <a:pt x="140" y="60"/>
                    </a:lnTo>
                    <a:lnTo>
                      <a:pt x="128" y="56"/>
                    </a:lnTo>
                    <a:lnTo>
                      <a:pt x="116" y="56"/>
                    </a:lnTo>
                    <a:lnTo>
                      <a:pt x="104" y="68"/>
                    </a:lnTo>
                    <a:lnTo>
                      <a:pt x="100" y="80"/>
                    </a:lnTo>
                    <a:lnTo>
                      <a:pt x="96" y="92"/>
                    </a:lnTo>
                    <a:lnTo>
                      <a:pt x="96" y="104"/>
                    </a:lnTo>
                    <a:lnTo>
                      <a:pt x="92" y="116"/>
                    </a:lnTo>
                    <a:lnTo>
                      <a:pt x="80" y="128"/>
                    </a:lnTo>
                    <a:lnTo>
                      <a:pt x="68" y="120"/>
                    </a:lnTo>
                    <a:lnTo>
                      <a:pt x="52" y="116"/>
                    </a:lnTo>
                    <a:lnTo>
                      <a:pt x="40" y="120"/>
                    </a:lnTo>
                    <a:lnTo>
                      <a:pt x="32" y="132"/>
                    </a:lnTo>
                    <a:lnTo>
                      <a:pt x="32" y="144"/>
                    </a:lnTo>
                    <a:lnTo>
                      <a:pt x="28" y="156"/>
                    </a:lnTo>
                    <a:lnTo>
                      <a:pt x="24" y="168"/>
                    </a:lnTo>
                    <a:lnTo>
                      <a:pt x="12" y="180"/>
                    </a:lnTo>
                    <a:lnTo>
                      <a:pt x="0" y="188"/>
                    </a:lnTo>
                    <a:lnTo>
                      <a:pt x="0" y="200"/>
                    </a:lnTo>
                    <a:lnTo>
                      <a:pt x="12" y="212"/>
                    </a:lnTo>
                    <a:lnTo>
                      <a:pt x="20" y="224"/>
                    </a:lnTo>
                    <a:lnTo>
                      <a:pt x="28" y="236"/>
                    </a:lnTo>
                    <a:lnTo>
                      <a:pt x="32" y="248"/>
                    </a:lnTo>
                    <a:lnTo>
                      <a:pt x="44" y="260"/>
                    </a:lnTo>
                    <a:lnTo>
                      <a:pt x="52" y="272"/>
                    </a:lnTo>
                    <a:lnTo>
                      <a:pt x="52" y="284"/>
                    </a:lnTo>
                    <a:lnTo>
                      <a:pt x="52" y="296"/>
                    </a:lnTo>
                    <a:lnTo>
                      <a:pt x="52" y="308"/>
                    </a:lnTo>
                    <a:lnTo>
                      <a:pt x="64" y="316"/>
                    </a:lnTo>
                    <a:lnTo>
                      <a:pt x="72" y="328"/>
                    </a:lnTo>
                    <a:lnTo>
                      <a:pt x="84" y="328"/>
                    </a:lnTo>
                    <a:lnTo>
                      <a:pt x="96" y="328"/>
                    </a:lnTo>
                    <a:lnTo>
                      <a:pt x="100" y="340"/>
                    </a:lnTo>
                    <a:lnTo>
                      <a:pt x="104" y="352"/>
                    </a:lnTo>
                    <a:lnTo>
                      <a:pt x="104" y="368"/>
                    </a:lnTo>
                    <a:lnTo>
                      <a:pt x="108" y="380"/>
                    </a:lnTo>
                    <a:lnTo>
                      <a:pt x="108" y="392"/>
                    </a:lnTo>
                    <a:lnTo>
                      <a:pt x="120" y="400"/>
                    </a:lnTo>
                    <a:lnTo>
                      <a:pt x="132" y="404"/>
                    </a:lnTo>
                    <a:lnTo>
                      <a:pt x="144" y="396"/>
                    </a:lnTo>
                    <a:lnTo>
                      <a:pt x="148" y="384"/>
                    </a:lnTo>
                    <a:lnTo>
                      <a:pt x="160" y="384"/>
                    </a:lnTo>
                    <a:lnTo>
                      <a:pt x="172" y="380"/>
                    </a:lnTo>
                    <a:lnTo>
                      <a:pt x="184" y="372"/>
                    </a:lnTo>
                    <a:lnTo>
                      <a:pt x="196" y="364"/>
                    </a:lnTo>
                    <a:lnTo>
                      <a:pt x="204" y="352"/>
                    </a:lnTo>
                    <a:lnTo>
                      <a:pt x="216" y="348"/>
                    </a:lnTo>
                    <a:lnTo>
                      <a:pt x="228" y="348"/>
                    </a:lnTo>
                    <a:lnTo>
                      <a:pt x="240" y="344"/>
                    </a:lnTo>
                    <a:lnTo>
                      <a:pt x="252" y="332"/>
                    </a:lnTo>
                    <a:lnTo>
                      <a:pt x="260" y="320"/>
                    </a:lnTo>
                    <a:lnTo>
                      <a:pt x="260" y="308"/>
                    </a:lnTo>
                    <a:lnTo>
                      <a:pt x="264" y="296"/>
                    </a:lnTo>
                    <a:lnTo>
                      <a:pt x="272" y="284"/>
                    </a:lnTo>
                    <a:lnTo>
                      <a:pt x="280" y="272"/>
                    </a:lnTo>
                    <a:lnTo>
                      <a:pt x="292" y="268"/>
                    </a:lnTo>
                    <a:lnTo>
                      <a:pt x="304" y="264"/>
                    </a:lnTo>
                    <a:lnTo>
                      <a:pt x="316" y="260"/>
                    </a:lnTo>
                    <a:lnTo>
                      <a:pt x="328" y="248"/>
                    </a:lnTo>
                    <a:lnTo>
                      <a:pt x="336" y="236"/>
                    </a:lnTo>
                    <a:lnTo>
                      <a:pt x="344" y="224"/>
                    </a:lnTo>
                    <a:lnTo>
                      <a:pt x="352" y="212"/>
                    </a:lnTo>
                    <a:lnTo>
                      <a:pt x="364" y="200"/>
                    </a:lnTo>
                    <a:lnTo>
                      <a:pt x="376" y="196"/>
                    </a:lnTo>
                    <a:lnTo>
                      <a:pt x="388" y="188"/>
                    </a:lnTo>
                    <a:lnTo>
                      <a:pt x="400" y="184"/>
                    </a:lnTo>
                    <a:lnTo>
                      <a:pt x="412" y="180"/>
                    </a:lnTo>
                    <a:lnTo>
                      <a:pt x="424" y="180"/>
                    </a:lnTo>
                    <a:lnTo>
                      <a:pt x="432" y="168"/>
                    </a:lnTo>
                    <a:lnTo>
                      <a:pt x="440" y="156"/>
                    </a:lnTo>
                    <a:lnTo>
                      <a:pt x="452" y="148"/>
                    </a:lnTo>
                    <a:lnTo>
                      <a:pt x="464" y="148"/>
                    </a:lnTo>
                    <a:lnTo>
                      <a:pt x="476" y="144"/>
                    </a:lnTo>
                    <a:lnTo>
                      <a:pt x="488" y="144"/>
                    </a:lnTo>
                    <a:lnTo>
                      <a:pt x="500" y="140"/>
                    </a:lnTo>
                    <a:lnTo>
                      <a:pt x="512" y="140"/>
                    </a:lnTo>
                    <a:lnTo>
                      <a:pt x="528" y="136"/>
                    </a:lnTo>
                    <a:lnTo>
                      <a:pt x="528" y="136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8" name="Freeform 280"/>
              <p:cNvSpPr>
                <a:spLocks noChangeAspect="1"/>
              </p:cNvSpPr>
              <p:nvPr/>
            </p:nvSpPr>
            <p:spPr bwMode="auto">
              <a:xfrm>
                <a:off x="3609500" y="3464036"/>
                <a:ext cx="539417" cy="476236"/>
              </a:xfrm>
              <a:custGeom>
                <a:avLst/>
                <a:gdLst>
                  <a:gd name="T0" fmla="*/ 304 w 517"/>
                  <a:gd name="T1" fmla="*/ 28 h 477"/>
                  <a:gd name="T2" fmla="*/ 276 w 517"/>
                  <a:gd name="T3" fmla="*/ 16 h 477"/>
                  <a:gd name="T4" fmla="*/ 252 w 517"/>
                  <a:gd name="T5" fmla="*/ 0 h 477"/>
                  <a:gd name="T6" fmla="*/ 220 w 517"/>
                  <a:gd name="T7" fmla="*/ 24 h 477"/>
                  <a:gd name="T8" fmla="*/ 192 w 517"/>
                  <a:gd name="T9" fmla="*/ 36 h 477"/>
                  <a:gd name="T10" fmla="*/ 208 w 517"/>
                  <a:gd name="T11" fmla="*/ 76 h 477"/>
                  <a:gd name="T12" fmla="*/ 192 w 517"/>
                  <a:gd name="T13" fmla="*/ 116 h 477"/>
                  <a:gd name="T14" fmla="*/ 184 w 517"/>
                  <a:gd name="T15" fmla="*/ 152 h 477"/>
                  <a:gd name="T16" fmla="*/ 156 w 517"/>
                  <a:gd name="T17" fmla="*/ 188 h 477"/>
                  <a:gd name="T18" fmla="*/ 120 w 517"/>
                  <a:gd name="T19" fmla="*/ 204 h 477"/>
                  <a:gd name="T20" fmla="*/ 104 w 517"/>
                  <a:gd name="T21" fmla="*/ 240 h 477"/>
                  <a:gd name="T22" fmla="*/ 68 w 517"/>
                  <a:gd name="T23" fmla="*/ 252 h 477"/>
                  <a:gd name="T24" fmla="*/ 80 w 517"/>
                  <a:gd name="T25" fmla="*/ 284 h 477"/>
                  <a:gd name="T26" fmla="*/ 76 w 517"/>
                  <a:gd name="T27" fmla="*/ 320 h 477"/>
                  <a:gd name="T28" fmla="*/ 40 w 517"/>
                  <a:gd name="T29" fmla="*/ 332 h 477"/>
                  <a:gd name="T30" fmla="*/ 24 w 517"/>
                  <a:gd name="T31" fmla="*/ 304 h 477"/>
                  <a:gd name="T32" fmla="*/ 8 w 517"/>
                  <a:gd name="T33" fmla="*/ 332 h 477"/>
                  <a:gd name="T34" fmla="*/ 8 w 517"/>
                  <a:gd name="T35" fmla="*/ 368 h 477"/>
                  <a:gd name="T36" fmla="*/ 36 w 517"/>
                  <a:gd name="T37" fmla="*/ 400 h 477"/>
                  <a:gd name="T38" fmla="*/ 72 w 517"/>
                  <a:gd name="T39" fmla="*/ 404 h 477"/>
                  <a:gd name="T40" fmla="*/ 100 w 517"/>
                  <a:gd name="T41" fmla="*/ 396 h 477"/>
                  <a:gd name="T42" fmla="*/ 108 w 517"/>
                  <a:gd name="T43" fmla="*/ 432 h 477"/>
                  <a:gd name="T44" fmla="*/ 112 w 517"/>
                  <a:gd name="T45" fmla="*/ 468 h 477"/>
                  <a:gd name="T46" fmla="*/ 144 w 517"/>
                  <a:gd name="T47" fmla="*/ 456 h 477"/>
                  <a:gd name="T48" fmla="*/ 180 w 517"/>
                  <a:gd name="T49" fmla="*/ 452 h 477"/>
                  <a:gd name="T50" fmla="*/ 220 w 517"/>
                  <a:gd name="T51" fmla="*/ 452 h 477"/>
                  <a:gd name="T52" fmla="*/ 252 w 517"/>
                  <a:gd name="T53" fmla="*/ 444 h 477"/>
                  <a:gd name="T54" fmla="*/ 276 w 517"/>
                  <a:gd name="T55" fmla="*/ 416 h 477"/>
                  <a:gd name="T56" fmla="*/ 316 w 517"/>
                  <a:gd name="T57" fmla="*/ 408 h 477"/>
                  <a:gd name="T58" fmla="*/ 344 w 517"/>
                  <a:gd name="T59" fmla="*/ 420 h 477"/>
                  <a:gd name="T60" fmla="*/ 368 w 517"/>
                  <a:gd name="T61" fmla="*/ 400 h 477"/>
                  <a:gd name="T62" fmla="*/ 400 w 517"/>
                  <a:gd name="T63" fmla="*/ 376 h 477"/>
                  <a:gd name="T64" fmla="*/ 420 w 517"/>
                  <a:gd name="T65" fmla="*/ 344 h 477"/>
                  <a:gd name="T66" fmla="*/ 452 w 517"/>
                  <a:gd name="T67" fmla="*/ 324 h 477"/>
                  <a:gd name="T68" fmla="*/ 460 w 517"/>
                  <a:gd name="T69" fmla="*/ 288 h 477"/>
                  <a:gd name="T70" fmla="*/ 488 w 517"/>
                  <a:gd name="T71" fmla="*/ 268 h 477"/>
                  <a:gd name="T72" fmla="*/ 516 w 517"/>
                  <a:gd name="T73" fmla="*/ 236 h 477"/>
                  <a:gd name="T74" fmla="*/ 492 w 517"/>
                  <a:gd name="T75" fmla="*/ 216 h 477"/>
                  <a:gd name="T76" fmla="*/ 452 w 517"/>
                  <a:gd name="T77" fmla="*/ 224 h 477"/>
                  <a:gd name="T78" fmla="*/ 436 w 517"/>
                  <a:gd name="T79" fmla="*/ 192 h 477"/>
                  <a:gd name="T80" fmla="*/ 420 w 517"/>
                  <a:gd name="T81" fmla="*/ 160 h 477"/>
                  <a:gd name="T82" fmla="*/ 384 w 517"/>
                  <a:gd name="T83" fmla="*/ 136 h 477"/>
                  <a:gd name="T84" fmla="*/ 376 w 517"/>
                  <a:gd name="T85" fmla="*/ 96 h 477"/>
                  <a:gd name="T86" fmla="*/ 356 w 517"/>
                  <a:gd name="T87" fmla="*/ 56 h 477"/>
                  <a:gd name="T88" fmla="*/ 332 w 517"/>
                  <a:gd name="T89" fmla="*/ 16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7" h="477">
                    <a:moveTo>
                      <a:pt x="332" y="16"/>
                    </a:moveTo>
                    <a:lnTo>
                      <a:pt x="316" y="28"/>
                    </a:lnTo>
                    <a:lnTo>
                      <a:pt x="304" y="28"/>
                    </a:lnTo>
                    <a:lnTo>
                      <a:pt x="292" y="28"/>
                    </a:lnTo>
                    <a:lnTo>
                      <a:pt x="280" y="28"/>
                    </a:lnTo>
                    <a:lnTo>
                      <a:pt x="276" y="16"/>
                    </a:lnTo>
                    <a:lnTo>
                      <a:pt x="276" y="4"/>
                    </a:lnTo>
                    <a:lnTo>
                      <a:pt x="264" y="4"/>
                    </a:lnTo>
                    <a:lnTo>
                      <a:pt x="252" y="0"/>
                    </a:lnTo>
                    <a:lnTo>
                      <a:pt x="236" y="8"/>
                    </a:lnTo>
                    <a:lnTo>
                      <a:pt x="232" y="20"/>
                    </a:lnTo>
                    <a:lnTo>
                      <a:pt x="220" y="24"/>
                    </a:lnTo>
                    <a:lnTo>
                      <a:pt x="208" y="24"/>
                    </a:lnTo>
                    <a:lnTo>
                      <a:pt x="196" y="24"/>
                    </a:lnTo>
                    <a:lnTo>
                      <a:pt x="192" y="36"/>
                    </a:lnTo>
                    <a:lnTo>
                      <a:pt x="200" y="48"/>
                    </a:lnTo>
                    <a:lnTo>
                      <a:pt x="208" y="64"/>
                    </a:lnTo>
                    <a:lnTo>
                      <a:pt x="208" y="76"/>
                    </a:lnTo>
                    <a:lnTo>
                      <a:pt x="204" y="88"/>
                    </a:lnTo>
                    <a:lnTo>
                      <a:pt x="200" y="100"/>
                    </a:lnTo>
                    <a:lnTo>
                      <a:pt x="192" y="116"/>
                    </a:lnTo>
                    <a:lnTo>
                      <a:pt x="188" y="128"/>
                    </a:lnTo>
                    <a:lnTo>
                      <a:pt x="184" y="140"/>
                    </a:lnTo>
                    <a:lnTo>
                      <a:pt x="184" y="152"/>
                    </a:lnTo>
                    <a:lnTo>
                      <a:pt x="176" y="164"/>
                    </a:lnTo>
                    <a:lnTo>
                      <a:pt x="164" y="176"/>
                    </a:lnTo>
                    <a:lnTo>
                      <a:pt x="156" y="188"/>
                    </a:lnTo>
                    <a:lnTo>
                      <a:pt x="144" y="196"/>
                    </a:lnTo>
                    <a:lnTo>
                      <a:pt x="132" y="200"/>
                    </a:lnTo>
                    <a:lnTo>
                      <a:pt x="120" y="204"/>
                    </a:lnTo>
                    <a:lnTo>
                      <a:pt x="112" y="216"/>
                    </a:lnTo>
                    <a:lnTo>
                      <a:pt x="108" y="228"/>
                    </a:lnTo>
                    <a:lnTo>
                      <a:pt x="104" y="240"/>
                    </a:lnTo>
                    <a:lnTo>
                      <a:pt x="92" y="244"/>
                    </a:lnTo>
                    <a:lnTo>
                      <a:pt x="80" y="252"/>
                    </a:lnTo>
                    <a:lnTo>
                      <a:pt x="68" y="252"/>
                    </a:lnTo>
                    <a:lnTo>
                      <a:pt x="60" y="264"/>
                    </a:lnTo>
                    <a:lnTo>
                      <a:pt x="72" y="272"/>
                    </a:lnTo>
                    <a:lnTo>
                      <a:pt x="80" y="284"/>
                    </a:lnTo>
                    <a:lnTo>
                      <a:pt x="80" y="296"/>
                    </a:lnTo>
                    <a:lnTo>
                      <a:pt x="80" y="308"/>
                    </a:lnTo>
                    <a:lnTo>
                      <a:pt x="76" y="320"/>
                    </a:lnTo>
                    <a:lnTo>
                      <a:pt x="64" y="328"/>
                    </a:lnTo>
                    <a:lnTo>
                      <a:pt x="52" y="332"/>
                    </a:lnTo>
                    <a:lnTo>
                      <a:pt x="40" y="332"/>
                    </a:lnTo>
                    <a:lnTo>
                      <a:pt x="36" y="320"/>
                    </a:lnTo>
                    <a:lnTo>
                      <a:pt x="36" y="308"/>
                    </a:lnTo>
                    <a:lnTo>
                      <a:pt x="24" y="304"/>
                    </a:lnTo>
                    <a:lnTo>
                      <a:pt x="12" y="308"/>
                    </a:lnTo>
                    <a:lnTo>
                      <a:pt x="8" y="320"/>
                    </a:lnTo>
                    <a:lnTo>
                      <a:pt x="8" y="332"/>
                    </a:lnTo>
                    <a:lnTo>
                      <a:pt x="8" y="344"/>
                    </a:lnTo>
                    <a:lnTo>
                      <a:pt x="0" y="356"/>
                    </a:lnTo>
                    <a:lnTo>
                      <a:pt x="8" y="368"/>
                    </a:lnTo>
                    <a:lnTo>
                      <a:pt x="20" y="376"/>
                    </a:lnTo>
                    <a:lnTo>
                      <a:pt x="24" y="388"/>
                    </a:lnTo>
                    <a:lnTo>
                      <a:pt x="36" y="400"/>
                    </a:lnTo>
                    <a:lnTo>
                      <a:pt x="48" y="404"/>
                    </a:lnTo>
                    <a:lnTo>
                      <a:pt x="60" y="408"/>
                    </a:lnTo>
                    <a:lnTo>
                      <a:pt x="72" y="404"/>
                    </a:lnTo>
                    <a:lnTo>
                      <a:pt x="84" y="396"/>
                    </a:lnTo>
                    <a:lnTo>
                      <a:pt x="92" y="384"/>
                    </a:lnTo>
                    <a:lnTo>
                      <a:pt x="100" y="396"/>
                    </a:lnTo>
                    <a:lnTo>
                      <a:pt x="104" y="408"/>
                    </a:lnTo>
                    <a:lnTo>
                      <a:pt x="104" y="420"/>
                    </a:lnTo>
                    <a:lnTo>
                      <a:pt x="108" y="432"/>
                    </a:lnTo>
                    <a:lnTo>
                      <a:pt x="108" y="444"/>
                    </a:lnTo>
                    <a:lnTo>
                      <a:pt x="108" y="456"/>
                    </a:lnTo>
                    <a:lnTo>
                      <a:pt x="112" y="468"/>
                    </a:lnTo>
                    <a:lnTo>
                      <a:pt x="124" y="476"/>
                    </a:lnTo>
                    <a:lnTo>
                      <a:pt x="128" y="464"/>
                    </a:lnTo>
                    <a:lnTo>
                      <a:pt x="144" y="456"/>
                    </a:lnTo>
                    <a:lnTo>
                      <a:pt x="156" y="452"/>
                    </a:lnTo>
                    <a:lnTo>
                      <a:pt x="168" y="452"/>
                    </a:lnTo>
                    <a:lnTo>
                      <a:pt x="180" y="452"/>
                    </a:lnTo>
                    <a:lnTo>
                      <a:pt x="192" y="452"/>
                    </a:lnTo>
                    <a:lnTo>
                      <a:pt x="208" y="452"/>
                    </a:lnTo>
                    <a:lnTo>
                      <a:pt x="220" y="452"/>
                    </a:lnTo>
                    <a:lnTo>
                      <a:pt x="232" y="456"/>
                    </a:lnTo>
                    <a:lnTo>
                      <a:pt x="244" y="456"/>
                    </a:lnTo>
                    <a:lnTo>
                      <a:pt x="252" y="444"/>
                    </a:lnTo>
                    <a:lnTo>
                      <a:pt x="256" y="432"/>
                    </a:lnTo>
                    <a:lnTo>
                      <a:pt x="264" y="420"/>
                    </a:lnTo>
                    <a:lnTo>
                      <a:pt x="276" y="416"/>
                    </a:lnTo>
                    <a:lnTo>
                      <a:pt x="288" y="412"/>
                    </a:lnTo>
                    <a:lnTo>
                      <a:pt x="304" y="408"/>
                    </a:lnTo>
                    <a:lnTo>
                      <a:pt x="316" y="408"/>
                    </a:lnTo>
                    <a:lnTo>
                      <a:pt x="328" y="408"/>
                    </a:lnTo>
                    <a:lnTo>
                      <a:pt x="340" y="408"/>
                    </a:lnTo>
                    <a:lnTo>
                      <a:pt x="344" y="420"/>
                    </a:lnTo>
                    <a:lnTo>
                      <a:pt x="356" y="424"/>
                    </a:lnTo>
                    <a:lnTo>
                      <a:pt x="364" y="412"/>
                    </a:lnTo>
                    <a:lnTo>
                      <a:pt x="368" y="400"/>
                    </a:lnTo>
                    <a:lnTo>
                      <a:pt x="376" y="388"/>
                    </a:lnTo>
                    <a:lnTo>
                      <a:pt x="388" y="384"/>
                    </a:lnTo>
                    <a:lnTo>
                      <a:pt x="400" y="376"/>
                    </a:lnTo>
                    <a:lnTo>
                      <a:pt x="404" y="364"/>
                    </a:lnTo>
                    <a:lnTo>
                      <a:pt x="408" y="352"/>
                    </a:lnTo>
                    <a:lnTo>
                      <a:pt x="420" y="344"/>
                    </a:lnTo>
                    <a:lnTo>
                      <a:pt x="432" y="344"/>
                    </a:lnTo>
                    <a:lnTo>
                      <a:pt x="444" y="336"/>
                    </a:lnTo>
                    <a:lnTo>
                      <a:pt x="452" y="324"/>
                    </a:lnTo>
                    <a:lnTo>
                      <a:pt x="456" y="312"/>
                    </a:lnTo>
                    <a:lnTo>
                      <a:pt x="456" y="300"/>
                    </a:lnTo>
                    <a:lnTo>
                      <a:pt x="460" y="288"/>
                    </a:lnTo>
                    <a:lnTo>
                      <a:pt x="464" y="276"/>
                    </a:lnTo>
                    <a:lnTo>
                      <a:pt x="476" y="268"/>
                    </a:lnTo>
                    <a:lnTo>
                      <a:pt x="488" y="268"/>
                    </a:lnTo>
                    <a:lnTo>
                      <a:pt x="500" y="260"/>
                    </a:lnTo>
                    <a:lnTo>
                      <a:pt x="508" y="248"/>
                    </a:lnTo>
                    <a:lnTo>
                      <a:pt x="516" y="236"/>
                    </a:lnTo>
                    <a:lnTo>
                      <a:pt x="516" y="224"/>
                    </a:lnTo>
                    <a:lnTo>
                      <a:pt x="504" y="216"/>
                    </a:lnTo>
                    <a:lnTo>
                      <a:pt x="492" y="216"/>
                    </a:lnTo>
                    <a:lnTo>
                      <a:pt x="480" y="216"/>
                    </a:lnTo>
                    <a:lnTo>
                      <a:pt x="468" y="220"/>
                    </a:lnTo>
                    <a:lnTo>
                      <a:pt x="452" y="224"/>
                    </a:lnTo>
                    <a:lnTo>
                      <a:pt x="440" y="216"/>
                    </a:lnTo>
                    <a:lnTo>
                      <a:pt x="440" y="204"/>
                    </a:lnTo>
                    <a:lnTo>
                      <a:pt x="436" y="192"/>
                    </a:lnTo>
                    <a:lnTo>
                      <a:pt x="436" y="180"/>
                    </a:lnTo>
                    <a:lnTo>
                      <a:pt x="432" y="168"/>
                    </a:lnTo>
                    <a:lnTo>
                      <a:pt x="420" y="160"/>
                    </a:lnTo>
                    <a:lnTo>
                      <a:pt x="404" y="156"/>
                    </a:lnTo>
                    <a:lnTo>
                      <a:pt x="392" y="148"/>
                    </a:lnTo>
                    <a:lnTo>
                      <a:pt x="384" y="136"/>
                    </a:lnTo>
                    <a:lnTo>
                      <a:pt x="380" y="124"/>
                    </a:lnTo>
                    <a:lnTo>
                      <a:pt x="380" y="112"/>
                    </a:lnTo>
                    <a:lnTo>
                      <a:pt x="376" y="96"/>
                    </a:lnTo>
                    <a:lnTo>
                      <a:pt x="364" y="80"/>
                    </a:lnTo>
                    <a:lnTo>
                      <a:pt x="360" y="68"/>
                    </a:lnTo>
                    <a:lnTo>
                      <a:pt x="356" y="56"/>
                    </a:lnTo>
                    <a:lnTo>
                      <a:pt x="344" y="44"/>
                    </a:lnTo>
                    <a:lnTo>
                      <a:pt x="336" y="32"/>
                    </a:lnTo>
                    <a:lnTo>
                      <a:pt x="332" y="16"/>
                    </a:lnTo>
                    <a:lnTo>
                      <a:pt x="332" y="16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9" name="Freeform 281"/>
              <p:cNvSpPr>
                <a:spLocks noChangeAspect="1"/>
              </p:cNvSpPr>
              <p:nvPr/>
            </p:nvSpPr>
            <p:spPr bwMode="auto">
              <a:xfrm>
                <a:off x="3158767" y="2569473"/>
                <a:ext cx="814864" cy="536139"/>
              </a:xfrm>
              <a:custGeom>
                <a:avLst/>
                <a:gdLst>
                  <a:gd name="T0" fmla="*/ 716 w 781"/>
                  <a:gd name="T1" fmla="*/ 0 h 537"/>
                  <a:gd name="T2" fmla="*/ 680 w 781"/>
                  <a:gd name="T3" fmla="*/ 16 h 537"/>
                  <a:gd name="T4" fmla="*/ 664 w 781"/>
                  <a:gd name="T5" fmla="*/ 52 h 537"/>
                  <a:gd name="T6" fmla="*/ 628 w 781"/>
                  <a:gd name="T7" fmla="*/ 56 h 537"/>
                  <a:gd name="T8" fmla="*/ 592 w 781"/>
                  <a:gd name="T9" fmla="*/ 56 h 537"/>
                  <a:gd name="T10" fmla="*/ 568 w 781"/>
                  <a:gd name="T11" fmla="*/ 68 h 537"/>
                  <a:gd name="T12" fmla="*/ 532 w 781"/>
                  <a:gd name="T13" fmla="*/ 72 h 537"/>
                  <a:gd name="T14" fmla="*/ 492 w 781"/>
                  <a:gd name="T15" fmla="*/ 68 h 537"/>
                  <a:gd name="T16" fmla="*/ 460 w 781"/>
                  <a:gd name="T17" fmla="*/ 80 h 537"/>
                  <a:gd name="T18" fmla="*/ 428 w 781"/>
                  <a:gd name="T19" fmla="*/ 100 h 537"/>
                  <a:gd name="T20" fmla="*/ 400 w 781"/>
                  <a:gd name="T21" fmla="*/ 76 h 537"/>
                  <a:gd name="T22" fmla="*/ 364 w 781"/>
                  <a:gd name="T23" fmla="*/ 60 h 537"/>
                  <a:gd name="T24" fmla="*/ 324 w 781"/>
                  <a:gd name="T25" fmla="*/ 68 h 537"/>
                  <a:gd name="T26" fmla="*/ 284 w 781"/>
                  <a:gd name="T27" fmla="*/ 68 h 537"/>
                  <a:gd name="T28" fmla="*/ 252 w 781"/>
                  <a:gd name="T29" fmla="*/ 80 h 537"/>
                  <a:gd name="T30" fmla="*/ 212 w 781"/>
                  <a:gd name="T31" fmla="*/ 96 h 537"/>
                  <a:gd name="T32" fmla="*/ 172 w 781"/>
                  <a:gd name="T33" fmla="*/ 108 h 537"/>
                  <a:gd name="T34" fmla="*/ 132 w 781"/>
                  <a:gd name="T35" fmla="*/ 112 h 537"/>
                  <a:gd name="T36" fmla="*/ 92 w 781"/>
                  <a:gd name="T37" fmla="*/ 112 h 537"/>
                  <a:gd name="T38" fmla="*/ 76 w 781"/>
                  <a:gd name="T39" fmla="*/ 136 h 537"/>
                  <a:gd name="T40" fmla="*/ 56 w 781"/>
                  <a:gd name="T41" fmla="*/ 160 h 537"/>
                  <a:gd name="T42" fmla="*/ 24 w 781"/>
                  <a:gd name="T43" fmla="*/ 192 h 537"/>
                  <a:gd name="T44" fmla="*/ 16 w 781"/>
                  <a:gd name="T45" fmla="*/ 228 h 537"/>
                  <a:gd name="T46" fmla="*/ 4 w 781"/>
                  <a:gd name="T47" fmla="*/ 264 h 537"/>
                  <a:gd name="T48" fmla="*/ 40 w 781"/>
                  <a:gd name="T49" fmla="*/ 260 h 537"/>
                  <a:gd name="T50" fmla="*/ 76 w 781"/>
                  <a:gd name="T51" fmla="*/ 276 h 537"/>
                  <a:gd name="T52" fmla="*/ 96 w 781"/>
                  <a:gd name="T53" fmla="*/ 312 h 537"/>
                  <a:gd name="T54" fmla="*/ 120 w 781"/>
                  <a:gd name="T55" fmla="*/ 348 h 537"/>
                  <a:gd name="T56" fmla="*/ 120 w 781"/>
                  <a:gd name="T57" fmla="*/ 384 h 537"/>
                  <a:gd name="T58" fmla="*/ 152 w 781"/>
                  <a:gd name="T59" fmla="*/ 408 h 537"/>
                  <a:gd name="T60" fmla="*/ 188 w 781"/>
                  <a:gd name="T61" fmla="*/ 424 h 537"/>
                  <a:gd name="T62" fmla="*/ 224 w 781"/>
                  <a:gd name="T63" fmla="*/ 420 h 537"/>
                  <a:gd name="T64" fmla="*/ 264 w 781"/>
                  <a:gd name="T65" fmla="*/ 404 h 537"/>
                  <a:gd name="T66" fmla="*/ 296 w 781"/>
                  <a:gd name="T67" fmla="*/ 428 h 537"/>
                  <a:gd name="T68" fmla="*/ 344 w 781"/>
                  <a:gd name="T69" fmla="*/ 436 h 537"/>
                  <a:gd name="T70" fmla="*/ 376 w 781"/>
                  <a:gd name="T71" fmla="*/ 448 h 537"/>
                  <a:gd name="T72" fmla="*/ 420 w 781"/>
                  <a:gd name="T73" fmla="*/ 464 h 537"/>
                  <a:gd name="T74" fmla="*/ 460 w 781"/>
                  <a:gd name="T75" fmla="*/ 460 h 537"/>
                  <a:gd name="T76" fmla="*/ 500 w 781"/>
                  <a:gd name="T77" fmla="*/ 476 h 537"/>
                  <a:gd name="T78" fmla="*/ 524 w 781"/>
                  <a:gd name="T79" fmla="*/ 508 h 537"/>
                  <a:gd name="T80" fmla="*/ 552 w 781"/>
                  <a:gd name="T81" fmla="*/ 536 h 537"/>
                  <a:gd name="T82" fmla="*/ 556 w 781"/>
                  <a:gd name="T83" fmla="*/ 500 h 537"/>
                  <a:gd name="T84" fmla="*/ 568 w 781"/>
                  <a:gd name="T85" fmla="*/ 464 h 537"/>
                  <a:gd name="T86" fmla="*/ 580 w 781"/>
                  <a:gd name="T87" fmla="*/ 436 h 537"/>
                  <a:gd name="T88" fmla="*/ 616 w 781"/>
                  <a:gd name="T89" fmla="*/ 440 h 537"/>
                  <a:gd name="T90" fmla="*/ 624 w 781"/>
                  <a:gd name="T91" fmla="*/ 408 h 537"/>
                  <a:gd name="T92" fmla="*/ 660 w 781"/>
                  <a:gd name="T93" fmla="*/ 404 h 537"/>
                  <a:gd name="T94" fmla="*/ 700 w 781"/>
                  <a:gd name="T95" fmla="*/ 404 h 537"/>
                  <a:gd name="T96" fmla="*/ 712 w 781"/>
                  <a:gd name="T97" fmla="*/ 368 h 537"/>
                  <a:gd name="T98" fmla="*/ 720 w 781"/>
                  <a:gd name="T99" fmla="*/ 340 h 537"/>
                  <a:gd name="T100" fmla="*/ 724 w 781"/>
                  <a:gd name="T101" fmla="*/ 304 h 537"/>
                  <a:gd name="T102" fmla="*/ 720 w 781"/>
                  <a:gd name="T103" fmla="*/ 268 h 537"/>
                  <a:gd name="T104" fmla="*/ 732 w 781"/>
                  <a:gd name="T105" fmla="*/ 240 h 537"/>
                  <a:gd name="T106" fmla="*/ 740 w 781"/>
                  <a:gd name="T107" fmla="*/ 204 h 537"/>
                  <a:gd name="T108" fmla="*/ 736 w 781"/>
                  <a:gd name="T109" fmla="*/ 168 h 537"/>
                  <a:gd name="T110" fmla="*/ 756 w 781"/>
                  <a:gd name="T111" fmla="*/ 140 h 537"/>
                  <a:gd name="T112" fmla="*/ 780 w 781"/>
                  <a:gd name="T113" fmla="*/ 104 h 537"/>
                  <a:gd name="T114" fmla="*/ 764 w 781"/>
                  <a:gd name="T115" fmla="*/ 72 h 537"/>
                  <a:gd name="T116" fmla="*/ 744 w 781"/>
                  <a:gd name="T117" fmla="*/ 44 h 537"/>
                  <a:gd name="T118" fmla="*/ 732 w 781"/>
                  <a:gd name="T119" fmla="*/ 12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81" h="537">
                    <a:moveTo>
                      <a:pt x="716" y="0"/>
                    </a:moveTo>
                    <a:lnTo>
                      <a:pt x="732" y="4"/>
                    </a:lnTo>
                    <a:lnTo>
                      <a:pt x="716" y="0"/>
                    </a:lnTo>
                    <a:lnTo>
                      <a:pt x="704" y="16"/>
                    </a:lnTo>
                    <a:lnTo>
                      <a:pt x="692" y="16"/>
                    </a:lnTo>
                    <a:lnTo>
                      <a:pt x="680" y="16"/>
                    </a:lnTo>
                    <a:lnTo>
                      <a:pt x="676" y="28"/>
                    </a:lnTo>
                    <a:lnTo>
                      <a:pt x="672" y="40"/>
                    </a:lnTo>
                    <a:lnTo>
                      <a:pt x="664" y="52"/>
                    </a:lnTo>
                    <a:lnTo>
                      <a:pt x="652" y="56"/>
                    </a:lnTo>
                    <a:lnTo>
                      <a:pt x="640" y="56"/>
                    </a:lnTo>
                    <a:lnTo>
                      <a:pt x="628" y="56"/>
                    </a:lnTo>
                    <a:lnTo>
                      <a:pt x="616" y="56"/>
                    </a:lnTo>
                    <a:lnTo>
                      <a:pt x="604" y="56"/>
                    </a:lnTo>
                    <a:lnTo>
                      <a:pt x="592" y="56"/>
                    </a:lnTo>
                    <a:lnTo>
                      <a:pt x="580" y="56"/>
                    </a:lnTo>
                    <a:lnTo>
                      <a:pt x="568" y="56"/>
                    </a:lnTo>
                    <a:lnTo>
                      <a:pt x="568" y="68"/>
                    </a:lnTo>
                    <a:lnTo>
                      <a:pt x="556" y="72"/>
                    </a:lnTo>
                    <a:lnTo>
                      <a:pt x="544" y="72"/>
                    </a:lnTo>
                    <a:lnTo>
                      <a:pt x="532" y="72"/>
                    </a:lnTo>
                    <a:lnTo>
                      <a:pt x="520" y="72"/>
                    </a:lnTo>
                    <a:lnTo>
                      <a:pt x="504" y="68"/>
                    </a:lnTo>
                    <a:lnTo>
                      <a:pt x="492" y="68"/>
                    </a:lnTo>
                    <a:lnTo>
                      <a:pt x="480" y="68"/>
                    </a:lnTo>
                    <a:lnTo>
                      <a:pt x="468" y="68"/>
                    </a:lnTo>
                    <a:lnTo>
                      <a:pt x="460" y="80"/>
                    </a:lnTo>
                    <a:lnTo>
                      <a:pt x="448" y="88"/>
                    </a:lnTo>
                    <a:lnTo>
                      <a:pt x="440" y="100"/>
                    </a:lnTo>
                    <a:lnTo>
                      <a:pt x="428" y="100"/>
                    </a:lnTo>
                    <a:lnTo>
                      <a:pt x="416" y="100"/>
                    </a:lnTo>
                    <a:lnTo>
                      <a:pt x="408" y="88"/>
                    </a:lnTo>
                    <a:lnTo>
                      <a:pt x="400" y="76"/>
                    </a:lnTo>
                    <a:lnTo>
                      <a:pt x="388" y="68"/>
                    </a:lnTo>
                    <a:lnTo>
                      <a:pt x="376" y="60"/>
                    </a:lnTo>
                    <a:lnTo>
                      <a:pt x="364" y="60"/>
                    </a:lnTo>
                    <a:lnTo>
                      <a:pt x="352" y="64"/>
                    </a:lnTo>
                    <a:lnTo>
                      <a:pt x="340" y="68"/>
                    </a:lnTo>
                    <a:lnTo>
                      <a:pt x="324" y="68"/>
                    </a:lnTo>
                    <a:lnTo>
                      <a:pt x="312" y="68"/>
                    </a:lnTo>
                    <a:lnTo>
                      <a:pt x="300" y="68"/>
                    </a:lnTo>
                    <a:lnTo>
                      <a:pt x="284" y="68"/>
                    </a:lnTo>
                    <a:lnTo>
                      <a:pt x="272" y="68"/>
                    </a:lnTo>
                    <a:lnTo>
                      <a:pt x="260" y="68"/>
                    </a:lnTo>
                    <a:lnTo>
                      <a:pt x="252" y="80"/>
                    </a:lnTo>
                    <a:lnTo>
                      <a:pt x="236" y="88"/>
                    </a:lnTo>
                    <a:lnTo>
                      <a:pt x="224" y="88"/>
                    </a:lnTo>
                    <a:lnTo>
                      <a:pt x="212" y="96"/>
                    </a:lnTo>
                    <a:lnTo>
                      <a:pt x="196" y="100"/>
                    </a:lnTo>
                    <a:lnTo>
                      <a:pt x="184" y="100"/>
                    </a:lnTo>
                    <a:lnTo>
                      <a:pt x="172" y="108"/>
                    </a:lnTo>
                    <a:lnTo>
                      <a:pt x="156" y="112"/>
                    </a:lnTo>
                    <a:lnTo>
                      <a:pt x="144" y="112"/>
                    </a:lnTo>
                    <a:lnTo>
                      <a:pt x="132" y="112"/>
                    </a:lnTo>
                    <a:lnTo>
                      <a:pt x="120" y="112"/>
                    </a:lnTo>
                    <a:lnTo>
                      <a:pt x="108" y="112"/>
                    </a:lnTo>
                    <a:lnTo>
                      <a:pt x="92" y="112"/>
                    </a:lnTo>
                    <a:lnTo>
                      <a:pt x="80" y="112"/>
                    </a:lnTo>
                    <a:lnTo>
                      <a:pt x="76" y="124"/>
                    </a:lnTo>
                    <a:lnTo>
                      <a:pt x="76" y="136"/>
                    </a:lnTo>
                    <a:lnTo>
                      <a:pt x="76" y="148"/>
                    </a:lnTo>
                    <a:lnTo>
                      <a:pt x="68" y="160"/>
                    </a:lnTo>
                    <a:lnTo>
                      <a:pt x="56" y="160"/>
                    </a:lnTo>
                    <a:lnTo>
                      <a:pt x="44" y="168"/>
                    </a:lnTo>
                    <a:lnTo>
                      <a:pt x="32" y="180"/>
                    </a:lnTo>
                    <a:lnTo>
                      <a:pt x="24" y="192"/>
                    </a:lnTo>
                    <a:lnTo>
                      <a:pt x="24" y="204"/>
                    </a:lnTo>
                    <a:lnTo>
                      <a:pt x="20" y="216"/>
                    </a:lnTo>
                    <a:lnTo>
                      <a:pt x="16" y="228"/>
                    </a:lnTo>
                    <a:lnTo>
                      <a:pt x="4" y="240"/>
                    </a:lnTo>
                    <a:lnTo>
                      <a:pt x="0" y="252"/>
                    </a:lnTo>
                    <a:lnTo>
                      <a:pt x="4" y="264"/>
                    </a:lnTo>
                    <a:lnTo>
                      <a:pt x="16" y="264"/>
                    </a:lnTo>
                    <a:lnTo>
                      <a:pt x="28" y="260"/>
                    </a:lnTo>
                    <a:lnTo>
                      <a:pt x="40" y="260"/>
                    </a:lnTo>
                    <a:lnTo>
                      <a:pt x="52" y="260"/>
                    </a:lnTo>
                    <a:lnTo>
                      <a:pt x="64" y="264"/>
                    </a:lnTo>
                    <a:lnTo>
                      <a:pt x="76" y="276"/>
                    </a:lnTo>
                    <a:lnTo>
                      <a:pt x="84" y="288"/>
                    </a:lnTo>
                    <a:lnTo>
                      <a:pt x="92" y="300"/>
                    </a:lnTo>
                    <a:lnTo>
                      <a:pt x="96" y="312"/>
                    </a:lnTo>
                    <a:lnTo>
                      <a:pt x="112" y="324"/>
                    </a:lnTo>
                    <a:lnTo>
                      <a:pt x="120" y="336"/>
                    </a:lnTo>
                    <a:lnTo>
                      <a:pt x="120" y="348"/>
                    </a:lnTo>
                    <a:lnTo>
                      <a:pt x="120" y="360"/>
                    </a:lnTo>
                    <a:lnTo>
                      <a:pt x="116" y="372"/>
                    </a:lnTo>
                    <a:lnTo>
                      <a:pt x="120" y="384"/>
                    </a:lnTo>
                    <a:lnTo>
                      <a:pt x="132" y="388"/>
                    </a:lnTo>
                    <a:lnTo>
                      <a:pt x="144" y="396"/>
                    </a:lnTo>
                    <a:lnTo>
                      <a:pt x="152" y="408"/>
                    </a:lnTo>
                    <a:lnTo>
                      <a:pt x="168" y="412"/>
                    </a:lnTo>
                    <a:lnTo>
                      <a:pt x="180" y="412"/>
                    </a:lnTo>
                    <a:lnTo>
                      <a:pt x="188" y="424"/>
                    </a:lnTo>
                    <a:lnTo>
                      <a:pt x="200" y="428"/>
                    </a:lnTo>
                    <a:lnTo>
                      <a:pt x="212" y="428"/>
                    </a:lnTo>
                    <a:lnTo>
                      <a:pt x="224" y="420"/>
                    </a:lnTo>
                    <a:lnTo>
                      <a:pt x="232" y="408"/>
                    </a:lnTo>
                    <a:lnTo>
                      <a:pt x="244" y="404"/>
                    </a:lnTo>
                    <a:lnTo>
                      <a:pt x="264" y="404"/>
                    </a:lnTo>
                    <a:lnTo>
                      <a:pt x="272" y="416"/>
                    </a:lnTo>
                    <a:lnTo>
                      <a:pt x="284" y="424"/>
                    </a:lnTo>
                    <a:lnTo>
                      <a:pt x="296" y="428"/>
                    </a:lnTo>
                    <a:lnTo>
                      <a:pt x="316" y="436"/>
                    </a:lnTo>
                    <a:lnTo>
                      <a:pt x="328" y="436"/>
                    </a:lnTo>
                    <a:lnTo>
                      <a:pt x="344" y="436"/>
                    </a:lnTo>
                    <a:lnTo>
                      <a:pt x="356" y="436"/>
                    </a:lnTo>
                    <a:lnTo>
                      <a:pt x="368" y="436"/>
                    </a:lnTo>
                    <a:lnTo>
                      <a:pt x="376" y="448"/>
                    </a:lnTo>
                    <a:lnTo>
                      <a:pt x="392" y="456"/>
                    </a:lnTo>
                    <a:lnTo>
                      <a:pt x="408" y="464"/>
                    </a:lnTo>
                    <a:lnTo>
                      <a:pt x="420" y="464"/>
                    </a:lnTo>
                    <a:lnTo>
                      <a:pt x="432" y="468"/>
                    </a:lnTo>
                    <a:lnTo>
                      <a:pt x="444" y="464"/>
                    </a:lnTo>
                    <a:lnTo>
                      <a:pt x="460" y="460"/>
                    </a:lnTo>
                    <a:lnTo>
                      <a:pt x="476" y="460"/>
                    </a:lnTo>
                    <a:lnTo>
                      <a:pt x="488" y="472"/>
                    </a:lnTo>
                    <a:lnTo>
                      <a:pt x="500" y="476"/>
                    </a:lnTo>
                    <a:lnTo>
                      <a:pt x="512" y="484"/>
                    </a:lnTo>
                    <a:lnTo>
                      <a:pt x="520" y="496"/>
                    </a:lnTo>
                    <a:lnTo>
                      <a:pt x="524" y="508"/>
                    </a:lnTo>
                    <a:lnTo>
                      <a:pt x="532" y="520"/>
                    </a:lnTo>
                    <a:lnTo>
                      <a:pt x="540" y="532"/>
                    </a:lnTo>
                    <a:lnTo>
                      <a:pt x="552" y="536"/>
                    </a:lnTo>
                    <a:lnTo>
                      <a:pt x="556" y="524"/>
                    </a:lnTo>
                    <a:lnTo>
                      <a:pt x="556" y="512"/>
                    </a:lnTo>
                    <a:lnTo>
                      <a:pt x="556" y="500"/>
                    </a:lnTo>
                    <a:lnTo>
                      <a:pt x="560" y="488"/>
                    </a:lnTo>
                    <a:lnTo>
                      <a:pt x="564" y="476"/>
                    </a:lnTo>
                    <a:lnTo>
                      <a:pt x="568" y="464"/>
                    </a:lnTo>
                    <a:lnTo>
                      <a:pt x="568" y="452"/>
                    </a:lnTo>
                    <a:lnTo>
                      <a:pt x="568" y="440"/>
                    </a:lnTo>
                    <a:lnTo>
                      <a:pt x="580" y="436"/>
                    </a:lnTo>
                    <a:lnTo>
                      <a:pt x="592" y="436"/>
                    </a:lnTo>
                    <a:lnTo>
                      <a:pt x="604" y="436"/>
                    </a:lnTo>
                    <a:lnTo>
                      <a:pt x="616" y="440"/>
                    </a:lnTo>
                    <a:lnTo>
                      <a:pt x="616" y="428"/>
                    </a:lnTo>
                    <a:lnTo>
                      <a:pt x="612" y="416"/>
                    </a:lnTo>
                    <a:lnTo>
                      <a:pt x="624" y="408"/>
                    </a:lnTo>
                    <a:lnTo>
                      <a:pt x="636" y="408"/>
                    </a:lnTo>
                    <a:lnTo>
                      <a:pt x="648" y="404"/>
                    </a:lnTo>
                    <a:lnTo>
                      <a:pt x="660" y="404"/>
                    </a:lnTo>
                    <a:lnTo>
                      <a:pt x="672" y="404"/>
                    </a:lnTo>
                    <a:lnTo>
                      <a:pt x="684" y="404"/>
                    </a:lnTo>
                    <a:lnTo>
                      <a:pt x="700" y="404"/>
                    </a:lnTo>
                    <a:lnTo>
                      <a:pt x="708" y="392"/>
                    </a:lnTo>
                    <a:lnTo>
                      <a:pt x="712" y="380"/>
                    </a:lnTo>
                    <a:lnTo>
                      <a:pt x="712" y="368"/>
                    </a:lnTo>
                    <a:lnTo>
                      <a:pt x="708" y="356"/>
                    </a:lnTo>
                    <a:lnTo>
                      <a:pt x="720" y="352"/>
                    </a:lnTo>
                    <a:lnTo>
                      <a:pt x="720" y="340"/>
                    </a:lnTo>
                    <a:lnTo>
                      <a:pt x="720" y="328"/>
                    </a:lnTo>
                    <a:lnTo>
                      <a:pt x="724" y="316"/>
                    </a:lnTo>
                    <a:lnTo>
                      <a:pt x="724" y="304"/>
                    </a:lnTo>
                    <a:lnTo>
                      <a:pt x="724" y="292"/>
                    </a:lnTo>
                    <a:lnTo>
                      <a:pt x="724" y="280"/>
                    </a:lnTo>
                    <a:lnTo>
                      <a:pt x="720" y="268"/>
                    </a:lnTo>
                    <a:lnTo>
                      <a:pt x="720" y="256"/>
                    </a:lnTo>
                    <a:lnTo>
                      <a:pt x="720" y="244"/>
                    </a:lnTo>
                    <a:lnTo>
                      <a:pt x="732" y="240"/>
                    </a:lnTo>
                    <a:lnTo>
                      <a:pt x="740" y="228"/>
                    </a:lnTo>
                    <a:lnTo>
                      <a:pt x="740" y="216"/>
                    </a:lnTo>
                    <a:lnTo>
                      <a:pt x="740" y="204"/>
                    </a:lnTo>
                    <a:lnTo>
                      <a:pt x="736" y="192"/>
                    </a:lnTo>
                    <a:lnTo>
                      <a:pt x="736" y="180"/>
                    </a:lnTo>
                    <a:lnTo>
                      <a:pt x="736" y="168"/>
                    </a:lnTo>
                    <a:lnTo>
                      <a:pt x="740" y="156"/>
                    </a:lnTo>
                    <a:lnTo>
                      <a:pt x="752" y="152"/>
                    </a:lnTo>
                    <a:lnTo>
                      <a:pt x="756" y="140"/>
                    </a:lnTo>
                    <a:lnTo>
                      <a:pt x="764" y="128"/>
                    </a:lnTo>
                    <a:lnTo>
                      <a:pt x="768" y="116"/>
                    </a:lnTo>
                    <a:lnTo>
                      <a:pt x="780" y="104"/>
                    </a:lnTo>
                    <a:lnTo>
                      <a:pt x="780" y="92"/>
                    </a:lnTo>
                    <a:lnTo>
                      <a:pt x="776" y="80"/>
                    </a:lnTo>
                    <a:lnTo>
                      <a:pt x="764" y="72"/>
                    </a:lnTo>
                    <a:lnTo>
                      <a:pt x="752" y="68"/>
                    </a:lnTo>
                    <a:lnTo>
                      <a:pt x="744" y="56"/>
                    </a:lnTo>
                    <a:lnTo>
                      <a:pt x="744" y="44"/>
                    </a:lnTo>
                    <a:lnTo>
                      <a:pt x="752" y="32"/>
                    </a:lnTo>
                    <a:lnTo>
                      <a:pt x="744" y="20"/>
                    </a:lnTo>
                    <a:lnTo>
                      <a:pt x="732" y="12"/>
                    </a:lnTo>
                    <a:lnTo>
                      <a:pt x="716" y="0"/>
                    </a:lnTo>
                    <a:lnTo>
                      <a:pt x="716" y="0"/>
                    </a:lnTo>
                  </a:path>
                </a:pathLst>
              </a:custGeom>
              <a:solidFill>
                <a:srgbClr val="007363"/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0" name="Freeform 282"/>
              <p:cNvSpPr>
                <a:spLocks noChangeAspect="1"/>
              </p:cNvSpPr>
              <p:nvPr/>
            </p:nvSpPr>
            <p:spPr bwMode="auto">
              <a:xfrm>
                <a:off x="3880773" y="2653338"/>
                <a:ext cx="405868" cy="564095"/>
              </a:xfrm>
              <a:custGeom>
                <a:avLst/>
                <a:gdLst>
                  <a:gd name="T0" fmla="*/ 292 w 389"/>
                  <a:gd name="T1" fmla="*/ 80 h 565"/>
                  <a:gd name="T2" fmla="*/ 272 w 389"/>
                  <a:gd name="T3" fmla="*/ 44 h 565"/>
                  <a:gd name="T4" fmla="*/ 240 w 389"/>
                  <a:gd name="T5" fmla="*/ 32 h 565"/>
                  <a:gd name="T6" fmla="*/ 204 w 389"/>
                  <a:gd name="T7" fmla="*/ 12 h 565"/>
                  <a:gd name="T8" fmla="*/ 168 w 389"/>
                  <a:gd name="T9" fmla="*/ 8 h 565"/>
                  <a:gd name="T10" fmla="*/ 132 w 389"/>
                  <a:gd name="T11" fmla="*/ 4 h 565"/>
                  <a:gd name="T12" fmla="*/ 96 w 389"/>
                  <a:gd name="T13" fmla="*/ 4 h 565"/>
                  <a:gd name="T14" fmla="*/ 80 w 389"/>
                  <a:gd name="T15" fmla="*/ 24 h 565"/>
                  <a:gd name="T16" fmla="*/ 56 w 389"/>
                  <a:gd name="T17" fmla="*/ 60 h 565"/>
                  <a:gd name="T18" fmla="*/ 40 w 389"/>
                  <a:gd name="T19" fmla="*/ 88 h 565"/>
                  <a:gd name="T20" fmla="*/ 52 w 389"/>
                  <a:gd name="T21" fmla="*/ 128 h 565"/>
                  <a:gd name="T22" fmla="*/ 32 w 389"/>
                  <a:gd name="T23" fmla="*/ 156 h 565"/>
                  <a:gd name="T24" fmla="*/ 28 w 389"/>
                  <a:gd name="T25" fmla="*/ 192 h 565"/>
                  <a:gd name="T26" fmla="*/ 24 w 389"/>
                  <a:gd name="T27" fmla="*/ 228 h 565"/>
                  <a:gd name="T28" fmla="*/ 20 w 389"/>
                  <a:gd name="T29" fmla="*/ 264 h 565"/>
                  <a:gd name="T30" fmla="*/ 12 w 389"/>
                  <a:gd name="T31" fmla="*/ 300 h 565"/>
                  <a:gd name="T32" fmla="*/ 0 w 389"/>
                  <a:gd name="T33" fmla="*/ 336 h 565"/>
                  <a:gd name="T34" fmla="*/ 4 w 389"/>
                  <a:gd name="T35" fmla="*/ 372 h 565"/>
                  <a:gd name="T36" fmla="*/ 4 w 389"/>
                  <a:gd name="T37" fmla="*/ 408 h 565"/>
                  <a:gd name="T38" fmla="*/ 0 w 389"/>
                  <a:gd name="T39" fmla="*/ 444 h 565"/>
                  <a:gd name="T40" fmla="*/ 20 w 389"/>
                  <a:gd name="T41" fmla="*/ 468 h 565"/>
                  <a:gd name="T42" fmla="*/ 56 w 389"/>
                  <a:gd name="T43" fmla="*/ 504 h 565"/>
                  <a:gd name="T44" fmla="*/ 88 w 389"/>
                  <a:gd name="T45" fmla="*/ 520 h 565"/>
                  <a:gd name="T46" fmla="*/ 128 w 389"/>
                  <a:gd name="T47" fmla="*/ 512 h 565"/>
                  <a:gd name="T48" fmla="*/ 168 w 389"/>
                  <a:gd name="T49" fmla="*/ 528 h 565"/>
                  <a:gd name="T50" fmla="*/ 200 w 389"/>
                  <a:gd name="T51" fmla="*/ 560 h 565"/>
                  <a:gd name="T52" fmla="*/ 236 w 389"/>
                  <a:gd name="T53" fmla="*/ 564 h 565"/>
                  <a:gd name="T54" fmla="*/ 264 w 389"/>
                  <a:gd name="T55" fmla="*/ 552 h 565"/>
                  <a:gd name="T56" fmla="*/ 304 w 389"/>
                  <a:gd name="T57" fmla="*/ 560 h 565"/>
                  <a:gd name="T58" fmla="*/ 332 w 389"/>
                  <a:gd name="T59" fmla="*/ 552 h 565"/>
                  <a:gd name="T60" fmla="*/ 332 w 389"/>
                  <a:gd name="T61" fmla="*/ 516 h 565"/>
                  <a:gd name="T62" fmla="*/ 368 w 389"/>
                  <a:gd name="T63" fmla="*/ 504 h 565"/>
                  <a:gd name="T64" fmla="*/ 388 w 389"/>
                  <a:gd name="T65" fmla="*/ 468 h 565"/>
                  <a:gd name="T66" fmla="*/ 352 w 389"/>
                  <a:gd name="T67" fmla="*/ 472 h 565"/>
                  <a:gd name="T68" fmla="*/ 340 w 389"/>
                  <a:gd name="T69" fmla="*/ 448 h 565"/>
                  <a:gd name="T70" fmla="*/ 336 w 389"/>
                  <a:gd name="T71" fmla="*/ 412 h 565"/>
                  <a:gd name="T72" fmla="*/ 304 w 389"/>
                  <a:gd name="T73" fmla="*/ 392 h 565"/>
                  <a:gd name="T74" fmla="*/ 276 w 389"/>
                  <a:gd name="T75" fmla="*/ 368 h 565"/>
                  <a:gd name="T76" fmla="*/ 276 w 389"/>
                  <a:gd name="T77" fmla="*/ 332 h 565"/>
                  <a:gd name="T78" fmla="*/ 264 w 389"/>
                  <a:gd name="T79" fmla="*/ 292 h 565"/>
                  <a:gd name="T80" fmla="*/ 260 w 389"/>
                  <a:gd name="T81" fmla="*/ 256 h 565"/>
                  <a:gd name="T82" fmla="*/ 252 w 389"/>
                  <a:gd name="T83" fmla="*/ 220 h 565"/>
                  <a:gd name="T84" fmla="*/ 256 w 389"/>
                  <a:gd name="T85" fmla="*/ 184 h 565"/>
                  <a:gd name="T86" fmla="*/ 268 w 389"/>
                  <a:gd name="T87" fmla="*/ 148 h 565"/>
                  <a:gd name="T88" fmla="*/ 304 w 389"/>
                  <a:gd name="T89" fmla="*/ 144 h 565"/>
                  <a:gd name="T90" fmla="*/ 312 w 389"/>
                  <a:gd name="T91" fmla="*/ 108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89" h="565">
                    <a:moveTo>
                      <a:pt x="312" y="108"/>
                    </a:moveTo>
                    <a:lnTo>
                      <a:pt x="300" y="92"/>
                    </a:lnTo>
                    <a:lnTo>
                      <a:pt x="292" y="80"/>
                    </a:lnTo>
                    <a:lnTo>
                      <a:pt x="280" y="72"/>
                    </a:lnTo>
                    <a:lnTo>
                      <a:pt x="272" y="56"/>
                    </a:lnTo>
                    <a:lnTo>
                      <a:pt x="272" y="44"/>
                    </a:lnTo>
                    <a:lnTo>
                      <a:pt x="264" y="32"/>
                    </a:lnTo>
                    <a:lnTo>
                      <a:pt x="252" y="32"/>
                    </a:lnTo>
                    <a:lnTo>
                      <a:pt x="240" y="32"/>
                    </a:lnTo>
                    <a:lnTo>
                      <a:pt x="232" y="20"/>
                    </a:lnTo>
                    <a:lnTo>
                      <a:pt x="220" y="12"/>
                    </a:lnTo>
                    <a:lnTo>
                      <a:pt x="204" y="12"/>
                    </a:lnTo>
                    <a:lnTo>
                      <a:pt x="192" y="8"/>
                    </a:lnTo>
                    <a:lnTo>
                      <a:pt x="180" y="8"/>
                    </a:lnTo>
                    <a:lnTo>
                      <a:pt x="168" y="8"/>
                    </a:lnTo>
                    <a:lnTo>
                      <a:pt x="156" y="4"/>
                    </a:lnTo>
                    <a:lnTo>
                      <a:pt x="144" y="4"/>
                    </a:lnTo>
                    <a:lnTo>
                      <a:pt x="132" y="4"/>
                    </a:lnTo>
                    <a:lnTo>
                      <a:pt x="120" y="4"/>
                    </a:lnTo>
                    <a:lnTo>
                      <a:pt x="108" y="4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84" y="12"/>
                    </a:lnTo>
                    <a:lnTo>
                      <a:pt x="80" y="24"/>
                    </a:lnTo>
                    <a:lnTo>
                      <a:pt x="72" y="36"/>
                    </a:lnTo>
                    <a:lnTo>
                      <a:pt x="64" y="48"/>
                    </a:lnTo>
                    <a:lnTo>
                      <a:pt x="56" y="60"/>
                    </a:lnTo>
                    <a:lnTo>
                      <a:pt x="44" y="64"/>
                    </a:lnTo>
                    <a:lnTo>
                      <a:pt x="40" y="76"/>
                    </a:lnTo>
                    <a:lnTo>
                      <a:pt x="40" y="88"/>
                    </a:lnTo>
                    <a:lnTo>
                      <a:pt x="44" y="104"/>
                    </a:lnTo>
                    <a:lnTo>
                      <a:pt x="52" y="116"/>
                    </a:lnTo>
                    <a:lnTo>
                      <a:pt x="52" y="128"/>
                    </a:lnTo>
                    <a:lnTo>
                      <a:pt x="52" y="140"/>
                    </a:lnTo>
                    <a:lnTo>
                      <a:pt x="44" y="152"/>
                    </a:lnTo>
                    <a:lnTo>
                      <a:pt x="32" y="156"/>
                    </a:lnTo>
                    <a:lnTo>
                      <a:pt x="28" y="168"/>
                    </a:lnTo>
                    <a:lnTo>
                      <a:pt x="28" y="180"/>
                    </a:lnTo>
                    <a:lnTo>
                      <a:pt x="28" y="192"/>
                    </a:lnTo>
                    <a:lnTo>
                      <a:pt x="28" y="204"/>
                    </a:lnTo>
                    <a:lnTo>
                      <a:pt x="24" y="216"/>
                    </a:lnTo>
                    <a:lnTo>
                      <a:pt x="24" y="228"/>
                    </a:lnTo>
                    <a:lnTo>
                      <a:pt x="24" y="240"/>
                    </a:lnTo>
                    <a:lnTo>
                      <a:pt x="24" y="252"/>
                    </a:lnTo>
                    <a:lnTo>
                      <a:pt x="20" y="264"/>
                    </a:lnTo>
                    <a:lnTo>
                      <a:pt x="16" y="276"/>
                    </a:lnTo>
                    <a:lnTo>
                      <a:pt x="16" y="288"/>
                    </a:lnTo>
                    <a:lnTo>
                      <a:pt x="12" y="300"/>
                    </a:lnTo>
                    <a:lnTo>
                      <a:pt x="8" y="312"/>
                    </a:lnTo>
                    <a:lnTo>
                      <a:pt x="4" y="324"/>
                    </a:lnTo>
                    <a:lnTo>
                      <a:pt x="0" y="336"/>
                    </a:lnTo>
                    <a:lnTo>
                      <a:pt x="0" y="348"/>
                    </a:lnTo>
                    <a:lnTo>
                      <a:pt x="0" y="360"/>
                    </a:lnTo>
                    <a:lnTo>
                      <a:pt x="4" y="372"/>
                    </a:lnTo>
                    <a:lnTo>
                      <a:pt x="12" y="384"/>
                    </a:lnTo>
                    <a:lnTo>
                      <a:pt x="12" y="396"/>
                    </a:lnTo>
                    <a:lnTo>
                      <a:pt x="4" y="408"/>
                    </a:lnTo>
                    <a:lnTo>
                      <a:pt x="4" y="420"/>
                    </a:lnTo>
                    <a:lnTo>
                      <a:pt x="0" y="432"/>
                    </a:lnTo>
                    <a:lnTo>
                      <a:pt x="0" y="444"/>
                    </a:lnTo>
                    <a:lnTo>
                      <a:pt x="0" y="456"/>
                    </a:lnTo>
                    <a:lnTo>
                      <a:pt x="8" y="468"/>
                    </a:lnTo>
                    <a:lnTo>
                      <a:pt x="20" y="468"/>
                    </a:lnTo>
                    <a:lnTo>
                      <a:pt x="36" y="480"/>
                    </a:lnTo>
                    <a:lnTo>
                      <a:pt x="48" y="492"/>
                    </a:lnTo>
                    <a:lnTo>
                      <a:pt x="56" y="504"/>
                    </a:lnTo>
                    <a:lnTo>
                      <a:pt x="64" y="516"/>
                    </a:lnTo>
                    <a:lnTo>
                      <a:pt x="76" y="520"/>
                    </a:lnTo>
                    <a:lnTo>
                      <a:pt x="88" y="520"/>
                    </a:lnTo>
                    <a:lnTo>
                      <a:pt x="100" y="520"/>
                    </a:lnTo>
                    <a:lnTo>
                      <a:pt x="112" y="516"/>
                    </a:lnTo>
                    <a:lnTo>
                      <a:pt x="128" y="512"/>
                    </a:lnTo>
                    <a:lnTo>
                      <a:pt x="140" y="520"/>
                    </a:lnTo>
                    <a:lnTo>
                      <a:pt x="156" y="524"/>
                    </a:lnTo>
                    <a:lnTo>
                      <a:pt x="168" y="528"/>
                    </a:lnTo>
                    <a:lnTo>
                      <a:pt x="176" y="540"/>
                    </a:lnTo>
                    <a:lnTo>
                      <a:pt x="188" y="552"/>
                    </a:lnTo>
                    <a:lnTo>
                      <a:pt x="200" y="560"/>
                    </a:lnTo>
                    <a:lnTo>
                      <a:pt x="212" y="560"/>
                    </a:lnTo>
                    <a:lnTo>
                      <a:pt x="224" y="564"/>
                    </a:lnTo>
                    <a:lnTo>
                      <a:pt x="236" y="564"/>
                    </a:lnTo>
                    <a:lnTo>
                      <a:pt x="240" y="552"/>
                    </a:lnTo>
                    <a:lnTo>
                      <a:pt x="252" y="552"/>
                    </a:lnTo>
                    <a:lnTo>
                      <a:pt x="264" y="552"/>
                    </a:lnTo>
                    <a:lnTo>
                      <a:pt x="276" y="552"/>
                    </a:lnTo>
                    <a:lnTo>
                      <a:pt x="292" y="552"/>
                    </a:lnTo>
                    <a:lnTo>
                      <a:pt x="304" y="560"/>
                    </a:lnTo>
                    <a:lnTo>
                      <a:pt x="316" y="564"/>
                    </a:lnTo>
                    <a:lnTo>
                      <a:pt x="328" y="564"/>
                    </a:lnTo>
                    <a:lnTo>
                      <a:pt x="332" y="552"/>
                    </a:lnTo>
                    <a:lnTo>
                      <a:pt x="332" y="540"/>
                    </a:lnTo>
                    <a:lnTo>
                      <a:pt x="332" y="528"/>
                    </a:lnTo>
                    <a:lnTo>
                      <a:pt x="332" y="516"/>
                    </a:lnTo>
                    <a:lnTo>
                      <a:pt x="344" y="508"/>
                    </a:lnTo>
                    <a:lnTo>
                      <a:pt x="356" y="508"/>
                    </a:lnTo>
                    <a:lnTo>
                      <a:pt x="368" y="504"/>
                    </a:lnTo>
                    <a:lnTo>
                      <a:pt x="380" y="492"/>
                    </a:lnTo>
                    <a:lnTo>
                      <a:pt x="388" y="480"/>
                    </a:lnTo>
                    <a:lnTo>
                      <a:pt x="388" y="468"/>
                    </a:lnTo>
                    <a:lnTo>
                      <a:pt x="376" y="460"/>
                    </a:lnTo>
                    <a:lnTo>
                      <a:pt x="364" y="460"/>
                    </a:lnTo>
                    <a:lnTo>
                      <a:pt x="352" y="472"/>
                    </a:lnTo>
                    <a:lnTo>
                      <a:pt x="340" y="472"/>
                    </a:lnTo>
                    <a:lnTo>
                      <a:pt x="340" y="460"/>
                    </a:lnTo>
                    <a:lnTo>
                      <a:pt x="340" y="448"/>
                    </a:lnTo>
                    <a:lnTo>
                      <a:pt x="340" y="436"/>
                    </a:lnTo>
                    <a:lnTo>
                      <a:pt x="340" y="424"/>
                    </a:lnTo>
                    <a:lnTo>
                      <a:pt x="336" y="412"/>
                    </a:lnTo>
                    <a:lnTo>
                      <a:pt x="324" y="404"/>
                    </a:lnTo>
                    <a:lnTo>
                      <a:pt x="316" y="392"/>
                    </a:lnTo>
                    <a:lnTo>
                      <a:pt x="304" y="392"/>
                    </a:lnTo>
                    <a:lnTo>
                      <a:pt x="292" y="388"/>
                    </a:lnTo>
                    <a:lnTo>
                      <a:pt x="280" y="380"/>
                    </a:lnTo>
                    <a:lnTo>
                      <a:pt x="276" y="368"/>
                    </a:lnTo>
                    <a:lnTo>
                      <a:pt x="276" y="356"/>
                    </a:lnTo>
                    <a:lnTo>
                      <a:pt x="276" y="344"/>
                    </a:lnTo>
                    <a:lnTo>
                      <a:pt x="276" y="332"/>
                    </a:lnTo>
                    <a:lnTo>
                      <a:pt x="276" y="320"/>
                    </a:lnTo>
                    <a:lnTo>
                      <a:pt x="272" y="308"/>
                    </a:lnTo>
                    <a:lnTo>
                      <a:pt x="264" y="292"/>
                    </a:lnTo>
                    <a:lnTo>
                      <a:pt x="256" y="280"/>
                    </a:lnTo>
                    <a:lnTo>
                      <a:pt x="252" y="268"/>
                    </a:lnTo>
                    <a:lnTo>
                      <a:pt x="260" y="256"/>
                    </a:lnTo>
                    <a:lnTo>
                      <a:pt x="268" y="244"/>
                    </a:lnTo>
                    <a:lnTo>
                      <a:pt x="260" y="232"/>
                    </a:lnTo>
                    <a:lnTo>
                      <a:pt x="252" y="220"/>
                    </a:lnTo>
                    <a:lnTo>
                      <a:pt x="252" y="208"/>
                    </a:lnTo>
                    <a:lnTo>
                      <a:pt x="252" y="196"/>
                    </a:lnTo>
                    <a:lnTo>
                      <a:pt x="256" y="184"/>
                    </a:lnTo>
                    <a:lnTo>
                      <a:pt x="260" y="172"/>
                    </a:lnTo>
                    <a:lnTo>
                      <a:pt x="268" y="160"/>
                    </a:lnTo>
                    <a:lnTo>
                      <a:pt x="268" y="148"/>
                    </a:lnTo>
                    <a:lnTo>
                      <a:pt x="280" y="144"/>
                    </a:lnTo>
                    <a:lnTo>
                      <a:pt x="292" y="144"/>
                    </a:lnTo>
                    <a:lnTo>
                      <a:pt x="304" y="144"/>
                    </a:lnTo>
                    <a:lnTo>
                      <a:pt x="316" y="140"/>
                    </a:lnTo>
                    <a:lnTo>
                      <a:pt x="324" y="124"/>
                    </a:lnTo>
                    <a:lnTo>
                      <a:pt x="312" y="108"/>
                    </a:lnTo>
                    <a:lnTo>
                      <a:pt x="312" y="10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1" name="Freeform 283"/>
              <p:cNvSpPr>
                <a:spLocks noChangeAspect="1"/>
              </p:cNvSpPr>
              <p:nvPr/>
            </p:nvSpPr>
            <p:spPr bwMode="auto">
              <a:xfrm>
                <a:off x="3196328" y="2936884"/>
                <a:ext cx="597846" cy="528152"/>
              </a:xfrm>
              <a:custGeom>
                <a:avLst/>
                <a:gdLst>
                  <a:gd name="T0" fmla="*/ 532 w 573"/>
                  <a:gd name="T1" fmla="*/ 128 h 529"/>
                  <a:gd name="T2" fmla="*/ 524 w 573"/>
                  <a:gd name="T3" fmla="*/ 152 h 529"/>
                  <a:gd name="T4" fmla="*/ 500 w 573"/>
                  <a:gd name="T5" fmla="*/ 156 h 529"/>
                  <a:gd name="T6" fmla="*/ 488 w 573"/>
                  <a:gd name="T7" fmla="*/ 120 h 529"/>
                  <a:gd name="T8" fmla="*/ 456 w 573"/>
                  <a:gd name="T9" fmla="*/ 100 h 529"/>
                  <a:gd name="T10" fmla="*/ 416 w 573"/>
                  <a:gd name="T11" fmla="*/ 84 h 529"/>
                  <a:gd name="T12" fmla="*/ 380 w 573"/>
                  <a:gd name="T13" fmla="*/ 92 h 529"/>
                  <a:gd name="T14" fmla="*/ 344 w 573"/>
                  <a:gd name="T15" fmla="*/ 80 h 529"/>
                  <a:gd name="T16" fmla="*/ 304 w 573"/>
                  <a:gd name="T17" fmla="*/ 68 h 529"/>
                  <a:gd name="T18" fmla="*/ 268 w 573"/>
                  <a:gd name="T19" fmla="*/ 60 h 529"/>
                  <a:gd name="T20" fmla="*/ 232 w 573"/>
                  <a:gd name="T21" fmla="*/ 40 h 529"/>
                  <a:gd name="T22" fmla="*/ 196 w 573"/>
                  <a:gd name="T23" fmla="*/ 36 h 529"/>
                  <a:gd name="T24" fmla="*/ 168 w 573"/>
                  <a:gd name="T25" fmla="*/ 56 h 529"/>
                  <a:gd name="T26" fmla="*/ 128 w 573"/>
                  <a:gd name="T27" fmla="*/ 44 h 529"/>
                  <a:gd name="T28" fmla="*/ 96 w 573"/>
                  <a:gd name="T29" fmla="*/ 20 h 529"/>
                  <a:gd name="T30" fmla="*/ 64 w 573"/>
                  <a:gd name="T31" fmla="*/ 0 h 529"/>
                  <a:gd name="T32" fmla="*/ 44 w 573"/>
                  <a:gd name="T33" fmla="*/ 32 h 529"/>
                  <a:gd name="T34" fmla="*/ 16 w 573"/>
                  <a:gd name="T35" fmla="*/ 52 h 529"/>
                  <a:gd name="T36" fmla="*/ 0 w 573"/>
                  <a:gd name="T37" fmla="*/ 88 h 529"/>
                  <a:gd name="T38" fmla="*/ 4 w 573"/>
                  <a:gd name="T39" fmla="*/ 124 h 529"/>
                  <a:gd name="T40" fmla="*/ 32 w 573"/>
                  <a:gd name="T41" fmla="*/ 148 h 529"/>
                  <a:gd name="T42" fmla="*/ 68 w 573"/>
                  <a:gd name="T43" fmla="*/ 152 h 529"/>
                  <a:gd name="T44" fmla="*/ 100 w 573"/>
                  <a:gd name="T45" fmla="*/ 140 h 529"/>
                  <a:gd name="T46" fmla="*/ 116 w 573"/>
                  <a:gd name="T47" fmla="*/ 156 h 529"/>
                  <a:gd name="T48" fmla="*/ 120 w 573"/>
                  <a:gd name="T49" fmla="*/ 192 h 529"/>
                  <a:gd name="T50" fmla="*/ 120 w 573"/>
                  <a:gd name="T51" fmla="*/ 228 h 529"/>
                  <a:gd name="T52" fmla="*/ 112 w 573"/>
                  <a:gd name="T53" fmla="*/ 264 h 529"/>
                  <a:gd name="T54" fmla="*/ 140 w 573"/>
                  <a:gd name="T55" fmla="*/ 276 h 529"/>
                  <a:gd name="T56" fmla="*/ 180 w 573"/>
                  <a:gd name="T57" fmla="*/ 288 h 529"/>
                  <a:gd name="T58" fmla="*/ 212 w 573"/>
                  <a:gd name="T59" fmla="*/ 300 h 529"/>
                  <a:gd name="T60" fmla="*/ 240 w 573"/>
                  <a:gd name="T61" fmla="*/ 332 h 529"/>
                  <a:gd name="T62" fmla="*/ 220 w 573"/>
                  <a:gd name="T63" fmla="*/ 360 h 529"/>
                  <a:gd name="T64" fmla="*/ 208 w 573"/>
                  <a:gd name="T65" fmla="*/ 396 h 529"/>
                  <a:gd name="T66" fmla="*/ 176 w 573"/>
                  <a:gd name="T67" fmla="*/ 416 h 529"/>
                  <a:gd name="T68" fmla="*/ 152 w 573"/>
                  <a:gd name="T69" fmla="*/ 452 h 529"/>
                  <a:gd name="T70" fmla="*/ 188 w 573"/>
                  <a:gd name="T71" fmla="*/ 468 h 529"/>
                  <a:gd name="T72" fmla="*/ 220 w 573"/>
                  <a:gd name="T73" fmla="*/ 484 h 529"/>
                  <a:gd name="T74" fmla="*/ 256 w 573"/>
                  <a:gd name="T75" fmla="*/ 508 h 529"/>
                  <a:gd name="T76" fmla="*/ 292 w 573"/>
                  <a:gd name="T77" fmla="*/ 512 h 529"/>
                  <a:gd name="T78" fmla="*/ 332 w 573"/>
                  <a:gd name="T79" fmla="*/ 516 h 529"/>
                  <a:gd name="T80" fmla="*/ 368 w 573"/>
                  <a:gd name="T81" fmla="*/ 500 h 529"/>
                  <a:gd name="T82" fmla="*/ 404 w 573"/>
                  <a:gd name="T83" fmla="*/ 492 h 529"/>
                  <a:gd name="T84" fmla="*/ 444 w 573"/>
                  <a:gd name="T85" fmla="*/ 488 h 529"/>
                  <a:gd name="T86" fmla="*/ 476 w 573"/>
                  <a:gd name="T87" fmla="*/ 508 h 529"/>
                  <a:gd name="T88" fmla="*/ 516 w 573"/>
                  <a:gd name="T89" fmla="*/ 524 h 529"/>
                  <a:gd name="T90" fmla="*/ 536 w 573"/>
                  <a:gd name="T91" fmla="*/ 504 h 529"/>
                  <a:gd name="T92" fmla="*/ 536 w 573"/>
                  <a:gd name="T93" fmla="*/ 468 h 529"/>
                  <a:gd name="T94" fmla="*/ 536 w 573"/>
                  <a:gd name="T95" fmla="*/ 432 h 529"/>
                  <a:gd name="T96" fmla="*/ 552 w 573"/>
                  <a:gd name="T97" fmla="*/ 400 h 529"/>
                  <a:gd name="T98" fmla="*/ 572 w 573"/>
                  <a:gd name="T99" fmla="*/ 364 h 529"/>
                  <a:gd name="T100" fmla="*/ 564 w 573"/>
                  <a:gd name="T101" fmla="*/ 328 h 529"/>
                  <a:gd name="T102" fmla="*/ 548 w 573"/>
                  <a:gd name="T103" fmla="*/ 292 h 529"/>
                  <a:gd name="T104" fmla="*/ 532 w 573"/>
                  <a:gd name="T105" fmla="*/ 256 h 529"/>
                  <a:gd name="T106" fmla="*/ 556 w 573"/>
                  <a:gd name="T107" fmla="*/ 228 h 529"/>
                  <a:gd name="T108" fmla="*/ 564 w 573"/>
                  <a:gd name="T109" fmla="*/ 200 h 529"/>
                  <a:gd name="T110" fmla="*/ 540 w 573"/>
                  <a:gd name="T111" fmla="*/ 16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73" h="529">
                    <a:moveTo>
                      <a:pt x="540" y="160"/>
                    </a:moveTo>
                    <a:lnTo>
                      <a:pt x="532" y="140"/>
                    </a:lnTo>
                    <a:lnTo>
                      <a:pt x="532" y="128"/>
                    </a:lnTo>
                    <a:lnTo>
                      <a:pt x="528" y="140"/>
                    </a:lnTo>
                    <a:lnTo>
                      <a:pt x="540" y="160"/>
                    </a:lnTo>
                    <a:lnTo>
                      <a:pt x="524" y="152"/>
                    </a:lnTo>
                    <a:lnTo>
                      <a:pt x="524" y="164"/>
                    </a:lnTo>
                    <a:lnTo>
                      <a:pt x="512" y="164"/>
                    </a:lnTo>
                    <a:lnTo>
                      <a:pt x="500" y="156"/>
                    </a:lnTo>
                    <a:lnTo>
                      <a:pt x="496" y="144"/>
                    </a:lnTo>
                    <a:lnTo>
                      <a:pt x="492" y="132"/>
                    </a:lnTo>
                    <a:lnTo>
                      <a:pt x="488" y="120"/>
                    </a:lnTo>
                    <a:lnTo>
                      <a:pt x="480" y="108"/>
                    </a:lnTo>
                    <a:lnTo>
                      <a:pt x="468" y="104"/>
                    </a:lnTo>
                    <a:lnTo>
                      <a:pt x="456" y="100"/>
                    </a:lnTo>
                    <a:lnTo>
                      <a:pt x="440" y="88"/>
                    </a:lnTo>
                    <a:lnTo>
                      <a:pt x="428" y="84"/>
                    </a:lnTo>
                    <a:lnTo>
                      <a:pt x="416" y="84"/>
                    </a:lnTo>
                    <a:lnTo>
                      <a:pt x="404" y="92"/>
                    </a:lnTo>
                    <a:lnTo>
                      <a:pt x="392" y="92"/>
                    </a:lnTo>
                    <a:lnTo>
                      <a:pt x="380" y="92"/>
                    </a:lnTo>
                    <a:lnTo>
                      <a:pt x="368" y="92"/>
                    </a:lnTo>
                    <a:lnTo>
                      <a:pt x="356" y="88"/>
                    </a:lnTo>
                    <a:lnTo>
                      <a:pt x="344" y="80"/>
                    </a:lnTo>
                    <a:lnTo>
                      <a:pt x="332" y="72"/>
                    </a:lnTo>
                    <a:lnTo>
                      <a:pt x="320" y="68"/>
                    </a:lnTo>
                    <a:lnTo>
                      <a:pt x="304" y="68"/>
                    </a:lnTo>
                    <a:lnTo>
                      <a:pt x="292" y="68"/>
                    </a:lnTo>
                    <a:lnTo>
                      <a:pt x="280" y="68"/>
                    </a:lnTo>
                    <a:lnTo>
                      <a:pt x="268" y="60"/>
                    </a:lnTo>
                    <a:lnTo>
                      <a:pt x="256" y="56"/>
                    </a:lnTo>
                    <a:lnTo>
                      <a:pt x="244" y="48"/>
                    </a:lnTo>
                    <a:lnTo>
                      <a:pt x="232" y="40"/>
                    </a:lnTo>
                    <a:lnTo>
                      <a:pt x="220" y="32"/>
                    </a:lnTo>
                    <a:lnTo>
                      <a:pt x="208" y="32"/>
                    </a:lnTo>
                    <a:lnTo>
                      <a:pt x="196" y="36"/>
                    </a:lnTo>
                    <a:lnTo>
                      <a:pt x="192" y="48"/>
                    </a:lnTo>
                    <a:lnTo>
                      <a:pt x="180" y="56"/>
                    </a:lnTo>
                    <a:lnTo>
                      <a:pt x="168" y="56"/>
                    </a:lnTo>
                    <a:lnTo>
                      <a:pt x="156" y="56"/>
                    </a:lnTo>
                    <a:lnTo>
                      <a:pt x="140" y="48"/>
                    </a:lnTo>
                    <a:lnTo>
                      <a:pt x="128" y="44"/>
                    </a:lnTo>
                    <a:lnTo>
                      <a:pt x="116" y="40"/>
                    </a:lnTo>
                    <a:lnTo>
                      <a:pt x="104" y="32"/>
                    </a:lnTo>
                    <a:lnTo>
                      <a:pt x="96" y="20"/>
                    </a:lnTo>
                    <a:lnTo>
                      <a:pt x="84" y="12"/>
                    </a:lnTo>
                    <a:lnTo>
                      <a:pt x="76" y="0"/>
                    </a:lnTo>
                    <a:lnTo>
                      <a:pt x="64" y="0"/>
                    </a:lnTo>
                    <a:lnTo>
                      <a:pt x="60" y="12"/>
                    </a:lnTo>
                    <a:lnTo>
                      <a:pt x="56" y="24"/>
                    </a:lnTo>
                    <a:lnTo>
                      <a:pt x="44" y="32"/>
                    </a:lnTo>
                    <a:lnTo>
                      <a:pt x="32" y="32"/>
                    </a:lnTo>
                    <a:lnTo>
                      <a:pt x="20" y="40"/>
                    </a:lnTo>
                    <a:lnTo>
                      <a:pt x="16" y="52"/>
                    </a:lnTo>
                    <a:lnTo>
                      <a:pt x="4" y="64"/>
                    </a:lnTo>
                    <a:lnTo>
                      <a:pt x="0" y="76"/>
                    </a:lnTo>
                    <a:lnTo>
                      <a:pt x="0" y="88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4" y="124"/>
                    </a:lnTo>
                    <a:lnTo>
                      <a:pt x="12" y="136"/>
                    </a:lnTo>
                    <a:lnTo>
                      <a:pt x="20" y="148"/>
                    </a:lnTo>
                    <a:lnTo>
                      <a:pt x="32" y="148"/>
                    </a:lnTo>
                    <a:lnTo>
                      <a:pt x="44" y="144"/>
                    </a:lnTo>
                    <a:lnTo>
                      <a:pt x="56" y="144"/>
                    </a:lnTo>
                    <a:lnTo>
                      <a:pt x="68" y="152"/>
                    </a:lnTo>
                    <a:lnTo>
                      <a:pt x="80" y="156"/>
                    </a:lnTo>
                    <a:lnTo>
                      <a:pt x="92" y="152"/>
                    </a:lnTo>
                    <a:lnTo>
                      <a:pt x="100" y="140"/>
                    </a:lnTo>
                    <a:lnTo>
                      <a:pt x="112" y="132"/>
                    </a:lnTo>
                    <a:lnTo>
                      <a:pt x="116" y="144"/>
                    </a:lnTo>
                    <a:lnTo>
                      <a:pt x="116" y="156"/>
                    </a:lnTo>
                    <a:lnTo>
                      <a:pt x="112" y="168"/>
                    </a:lnTo>
                    <a:lnTo>
                      <a:pt x="116" y="180"/>
                    </a:lnTo>
                    <a:lnTo>
                      <a:pt x="120" y="192"/>
                    </a:lnTo>
                    <a:lnTo>
                      <a:pt x="120" y="204"/>
                    </a:lnTo>
                    <a:lnTo>
                      <a:pt x="120" y="216"/>
                    </a:lnTo>
                    <a:lnTo>
                      <a:pt x="120" y="228"/>
                    </a:lnTo>
                    <a:lnTo>
                      <a:pt x="120" y="240"/>
                    </a:lnTo>
                    <a:lnTo>
                      <a:pt x="116" y="252"/>
                    </a:lnTo>
                    <a:lnTo>
                      <a:pt x="112" y="264"/>
                    </a:lnTo>
                    <a:lnTo>
                      <a:pt x="116" y="276"/>
                    </a:lnTo>
                    <a:lnTo>
                      <a:pt x="128" y="276"/>
                    </a:lnTo>
                    <a:lnTo>
                      <a:pt x="140" y="276"/>
                    </a:lnTo>
                    <a:lnTo>
                      <a:pt x="152" y="280"/>
                    </a:lnTo>
                    <a:lnTo>
                      <a:pt x="168" y="284"/>
                    </a:lnTo>
                    <a:lnTo>
                      <a:pt x="180" y="288"/>
                    </a:lnTo>
                    <a:lnTo>
                      <a:pt x="192" y="288"/>
                    </a:lnTo>
                    <a:lnTo>
                      <a:pt x="208" y="288"/>
                    </a:lnTo>
                    <a:lnTo>
                      <a:pt x="212" y="300"/>
                    </a:lnTo>
                    <a:lnTo>
                      <a:pt x="224" y="308"/>
                    </a:lnTo>
                    <a:lnTo>
                      <a:pt x="228" y="320"/>
                    </a:lnTo>
                    <a:lnTo>
                      <a:pt x="240" y="332"/>
                    </a:lnTo>
                    <a:lnTo>
                      <a:pt x="240" y="344"/>
                    </a:lnTo>
                    <a:lnTo>
                      <a:pt x="228" y="348"/>
                    </a:lnTo>
                    <a:lnTo>
                      <a:pt x="220" y="360"/>
                    </a:lnTo>
                    <a:lnTo>
                      <a:pt x="216" y="372"/>
                    </a:lnTo>
                    <a:lnTo>
                      <a:pt x="212" y="384"/>
                    </a:lnTo>
                    <a:lnTo>
                      <a:pt x="208" y="396"/>
                    </a:lnTo>
                    <a:lnTo>
                      <a:pt x="192" y="400"/>
                    </a:lnTo>
                    <a:lnTo>
                      <a:pt x="180" y="404"/>
                    </a:lnTo>
                    <a:lnTo>
                      <a:pt x="176" y="416"/>
                    </a:lnTo>
                    <a:lnTo>
                      <a:pt x="164" y="428"/>
                    </a:lnTo>
                    <a:lnTo>
                      <a:pt x="156" y="440"/>
                    </a:lnTo>
                    <a:lnTo>
                      <a:pt x="152" y="452"/>
                    </a:lnTo>
                    <a:lnTo>
                      <a:pt x="164" y="464"/>
                    </a:lnTo>
                    <a:lnTo>
                      <a:pt x="176" y="468"/>
                    </a:lnTo>
                    <a:lnTo>
                      <a:pt x="188" y="468"/>
                    </a:lnTo>
                    <a:lnTo>
                      <a:pt x="200" y="468"/>
                    </a:lnTo>
                    <a:lnTo>
                      <a:pt x="208" y="480"/>
                    </a:lnTo>
                    <a:lnTo>
                      <a:pt x="220" y="484"/>
                    </a:lnTo>
                    <a:lnTo>
                      <a:pt x="232" y="496"/>
                    </a:lnTo>
                    <a:lnTo>
                      <a:pt x="244" y="504"/>
                    </a:lnTo>
                    <a:lnTo>
                      <a:pt x="256" y="508"/>
                    </a:lnTo>
                    <a:lnTo>
                      <a:pt x="268" y="508"/>
                    </a:lnTo>
                    <a:lnTo>
                      <a:pt x="280" y="512"/>
                    </a:lnTo>
                    <a:lnTo>
                      <a:pt x="292" y="512"/>
                    </a:lnTo>
                    <a:lnTo>
                      <a:pt x="308" y="512"/>
                    </a:lnTo>
                    <a:lnTo>
                      <a:pt x="320" y="516"/>
                    </a:lnTo>
                    <a:lnTo>
                      <a:pt x="332" y="516"/>
                    </a:lnTo>
                    <a:lnTo>
                      <a:pt x="344" y="504"/>
                    </a:lnTo>
                    <a:lnTo>
                      <a:pt x="356" y="504"/>
                    </a:lnTo>
                    <a:lnTo>
                      <a:pt x="368" y="500"/>
                    </a:lnTo>
                    <a:lnTo>
                      <a:pt x="380" y="492"/>
                    </a:lnTo>
                    <a:lnTo>
                      <a:pt x="392" y="492"/>
                    </a:lnTo>
                    <a:lnTo>
                      <a:pt x="404" y="492"/>
                    </a:lnTo>
                    <a:lnTo>
                      <a:pt x="416" y="488"/>
                    </a:lnTo>
                    <a:lnTo>
                      <a:pt x="428" y="488"/>
                    </a:lnTo>
                    <a:lnTo>
                      <a:pt x="444" y="488"/>
                    </a:lnTo>
                    <a:lnTo>
                      <a:pt x="456" y="492"/>
                    </a:lnTo>
                    <a:lnTo>
                      <a:pt x="468" y="496"/>
                    </a:lnTo>
                    <a:lnTo>
                      <a:pt x="476" y="508"/>
                    </a:lnTo>
                    <a:lnTo>
                      <a:pt x="484" y="520"/>
                    </a:lnTo>
                    <a:lnTo>
                      <a:pt x="504" y="520"/>
                    </a:lnTo>
                    <a:lnTo>
                      <a:pt x="516" y="524"/>
                    </a:lnTo>
                    <a:lnTo>
                      <a:pt x="528" y="528"/>
                    </a:lnTo>
                    <a:lnTo>
                      <a:pt x="532" y="516"/>
                    </a:lnTo>
                    <a:lnTo>
                      <a:pt x="536" y="504"/>
                    </a:lnTo>
                    <a:lnTo>
                      <a:pt x="536" y="492"/>
                    </a:lnTo>
                    <a:lnTo>
                      <a:pt x="536" y="480"/>
                    </a:lnTo>
                    <a:lnTo>
                      <a:pt x="536" y="468"/>
                    </a:lnTo>
                    <a:lnTo>
                      <a:pt x="536" y="456"/>
                    </a:lnTo>
                    <a:lnTo>
                      <a:pt x="536" y="444"/>
                    </a:lnTo>
                    <a:lnTo>
                      <a:pt x="536" y="432"/>
                    </a:lnTo>
                    <a:lnTo>
                      <a:pt x="536" y="420"/>
                    </a:lnTo>
                    <a:lnTo>
                      <a:pt x="540" y="408"/>
                    </a:lnTo>
                    <a:lnTo>
                      <a:pt x="552" y="400"/>
                    </a:lnTo>
                    <a:lnTo>
                      <a:pt x="560" y="388"/>
                    </a:lnTo>
                    <a:lnTo>
                      <a:pt x="568" y="376"/>
                    </a:lnTo>
                    <a:lnTo>
                      <a:pt x="572" y="364"/>
                    </a:lnTo>
                    <a:lnTo>
                      <a:pt x="572" y="352"/>
                    </a:lnTo>
                    <a:lnTo>
                      <a:pt x="572" y="340"/>
                    </a:lnTo>
                    <a:lnTo>
                      <a:pt x="564" y="328"/>
                    </a:lnTo>
                    <a:lnTo>
                      <a:pt x="556" y="316"/>
                    </a:lnTo>
                    <a:lnTo>
                      <a:pt x="548" y="304"/>
                    </a:lnTo>
                    <a:lnTo>
                      <a:pt x="548" y="292"/>
                    </a:lnTo>
                    <a:lnTo>
                      <a:pt x="540" y="280"/>
                    </a:lnTo>
                    <a:lnTo>
                      <a:pt x="536" y="268"/>
                    </a:lnTo>
                    <a:lnTo>
                      <a:pt x="532" y="256"/>
                    </a:lnTo>
                    <a:lnTo>
                      <a:pt x="544" y="252"/>
                    </a:lnTo>
                    <a:lnTo>
                      <a:pt x="556" y="240"/>
                    </a:lnTo>
                    <a:lnTo>
                      <a:pt x="556" y="228"/>
                    </a:lnTo>
                    <a:lnTo>
                      <a:pt x="552" y="216"/>
                    </a:lnTo>
                    <a:lnTo>
                      <a:pt x="552" y="204"/>
                    </a:lnTo>
                    <a:lnTo>
                      <a:pt x="564" y="200"/>
                    </a:lnTo>
                    <a:lnTo>
                      <a:pt x="560" y="188"/>
                    </a:lnTo>
                    <a:lnTo>
                      <a:pt x="556" y="176"/>
                    </a:lnTo>
                    <a:lnTo>
                      <a:pt x="540" y="160"/>
                    </a:lnTo>
                    <a:lnTo>
                      <a:pt x="540" y="144"/>
                    </a:lnTo>
                    <a:lnTo>
                      <a:pt x="528" y="140"/>
                    </a:lnTo>
                  </a:path>
                </a:pathLst>
              </a:custGeom>
              <a:solidFill>
                <a:srgbClr val="007363"/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2" name="Freeform 284"/>
              <p:cNvSpPr>
                <a:spLocks noChangeAspect="1"/>
              </p:cNvSpPr>
              <p:nvPr/>
            </p:nvSpPr>
            <p:spPr bwMode="auto">
              <a:xfrm>
                <a:off x="4402454" y="3060683"/>
                <a:ext cx="602019" cy="476236"/>
              </a:xfrm>
              <a:custGeom>
                <a:avLst/>
                <a:gdLst>
                  <a:gd name="T0" fmla="*/ 532 w 577"/>
                  <a:gd name="T1" fmla="*/ 84 h 477"/>
                  <a:gd name="T2" fmla="*/ 500 w 577"/>
                  <a:gd name="T3" fmla="*/ 100 h 477"/>
                  <a:gd name="T4" fmla="*/ 468 w 577"/>
                  <a:gd name="T5" fmla="*/ 68 h 477"/>
                  <a:gd name="T6" fmla="*/ 452 w 577"/>
                  <a:gd name="T7" fmla="*/ 28 h 477"/>
                  <a:gd name="T8" fmla="*/ 412 w 577"/>
                  <a:gd name="T9" fmla="*/ 0 h 477"/>
                  <a:gd name="T10" fmla="*/ 376 w 577"/>
                  <a:gd name="T11" fmla="*/ 0 h 477"/>
                  <a:gd name="T12" fmla="*/ 344 w 577"/>
                  <a:gd name="T13" fmla="*/ 24 h 477"/>
                  <a:gd name="T14" fmla="*/ 316 w 577"/>
                  <a:gd name="T15" fmla="*/ 44 h 477"/>
                  <a:gd name="T16" fmla="*/ 284 w 577"/>
                  <a:gd name="T17" fmla="*/ 60 h 477"/>
                  <a:gd name="T18" fmla="*/ 268 w 577"/>
                  <a:gd name="T19" fmla="*/ 36 h 477"/>
                  <a:gd name="T20" fmla="*/ 264 w 577"/>
                  <a:gd name="T21" fmla="*/ 8 h 477"/>
                  <a:gd name="T22" fmla="*/ 244 w 577"/>
                  <a:gd name="T23" fmla="*/ 32 h 477"/>
                  <a:gd name="T24" fmla="*/ 212 w 577"/>
                  <a:gd name="T25" fmla="*/ 44 h 477"/>
                  <a:gd name="T26" fmla="*/ 196 w 577"/>
                  <a:gd name="T27" fmla="*/ 80 h 477"/>
                  <a:gd name="T28" fmla="*/ 168 w 577"/>
                  <a:gd name="T29" fmla="*/ 108 h 477"/>
                  <a:gd name="T30" fmla="*/ 140 w 577"/>
                  <a:gd name="T31" fmla="*/ 128 h 477"/>
                  <a:gd name="T32" fmla="*/ 124 w 577"/>
                  <a:gd name="T33" fmla="*/ 152 h 477"/>
                  <a:gd name="T34" fmla="*/ 84 w 577"/>
                  <a:gd name="T35" fmla="*/ 128 h 477"/>
                  <a:gd name="T36" fmla="*/ 68 w 577"/>
                  <a:gd name="T37" fmla="*/ 152 h 477"/>
                  <a:gd name="T38" fmla="*/ 56 w 577"/>
                  <a:gd name="T39" fmla="*/ 184 h 477"/>
                  <a:gd name="T40" fmla="*/ 36 w 577"/>
                  <a:gd name="T41" fmla="*/ 220 h 477"/>
                  <a:gd name="T42" fmla="*/ 12 w 577"/>
                  <a:gd name="T43" fmla="*/ 248 h 477"/>
                  <a:gd name="T44" fmla="*/ 12 w 577"/>
                  <a:gd name="T45" fmla="*/ 272 h 477"/>
                  <a:gd name="T46" fmla="*/ 48 w 577"/>
                  <a:gd name="T47" fmla="*/ 284 h 477"/>
                  <a:gd name="T48" fmla="*/ 72 w 577"/>
                  <a:gd name="T49" fmla="*/ 320 h 477"/>
                  <a:gd name="T50" fmla="*/ 100 w 577"/>
                  <a:gd name="T51" fmla="*/ 352 h 477"/>
                  <a:gd name="T52" fmla="*/ 136 w 577"/>
                  <a:gd name="T53" fmla="*/ 356 h 477"/>
                  <a:gd name="T54" fmla="*/ 180 w 577"/>
                  <a:gd name="T55" fmla="*/ 372 h 477"/>
                  <a:gd name="T56" fmla="*/ 216 w 577"/>
                  <a:gd name="T57" fmla="*/ 372 h 477"/>
                  <a:gd name="T58" fmla="*/ 252 w 577"/>
                  <a:gd name="T59" fmla="*/ 372 h 477"/>
                  <a:gd name="T60" fmla="*/ 300 w 577"/>
                  <a:gd name="T61" fmla="*/ 396 h 477"/>
                  <a:gd name="T62" fmla="*/ 328 w 577"/>
                  <a:gd name="T63" fmla="*/ 432 h 477"/>
                  <a:gd name="T64" fmla="*/ 368 w 577"/>
                  <a:gd name="T65" fmla="*/ 452 h 477"/>
                  <a:gd name="T66" fmla="*/ 408 w 577"/>
                  <a:gd name="T67" fmla="*/ 476 h 477"/>
                  <a:gd name="T68" fmla="*/ 440 w 577"/>
                  <a:gd name="T69" fmla="*/ 460 h 477"/>
                  <a:gd name="T70" fmla="*/ 476 w 577"/>
                  <a:gd name="T71" fmla="*/ 460 h 477"/>
                  <a:gd name="T72" fmla="*/ 500 w 577"/>
                  <a:gd name="T73" fmla="*/ 444 h 477"/>
                  <a:gd name="T74" fmla="*/ 484 w 577"/>
                  <a:gd name="T75" fmla="*/ 412 h 477"/>
                  <a:gd name="T76" fmla="*/ 456 w 577"/>
                  <a:gd name="T77" fmla="*/ 396 h 477"/>
                  <a:gd name="T78" fmla="*/ 472 w 577"/>
                  <a:gd name="T79" fmla="*/ 364 h 477"/>
                  <a:gd name="T80" fmla="*/ 476 w 577"/>
                  <a:gd name="T81" fmla="*/ 328 h 477"/>
                  <a:gd name="T82" fmla="*/ 512 w 577"/>
                  <a:gd name="T83" fmla="*/ 320 h 477"/>
                  <a:gd name="T84" fmla="*/ 516 w 577"/>
                  <a:gd name="T85" fmla="*/ 284 h 477"/>
                  <a:gd name="T86" fmla="*/ 532 w 577"/>
                  <a:gd name="T87" fmla="*/ 248 h 477"/>
                  <a:gd name="T88" fmla="*/ 560 w 577"/>
                  <a:gd name="T89" fmla="*/ 216 h 477"/>
                  <a:gd name="T90" fmla="*/ 572 w 577"/>
                  <a:gd name="T91" fmla="*/ 180 h 477"/>
                  <a:gd name="T92" fmla="*/ 576 w 577"/>
                  <a:gd name="T93" fmla="*/ 144 h 477"/>
                  <a:gd name="T94" fmla="*/ 556 w 577"/>
                  <a:gd name="T95" fmla="*/ 104 h 477"/>
                  <a:gd name="T96" fmla="*/ 532 w 577"/>
                  <a:gd name="T97" fmla="*/ 8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77" h="477">
                    <a:moveTo>
                      <a:pt x="532" y="84"/>
                    </a:moveTo>
                    <a:lnTo>
                      <a:pt x="548" y="76"/>
                    </a:lnTo>
                    <a:lnTo>
                      <a:pt x="532" y="84"/>
                    </a:lnTo>
                    <a:lnTo>
                      <a:pt x="524" y="100"/>
                    </a:lnTo>
                    <a:lnTo>
                      <a:pt x="512" y="108"/>
                    </a:lnTo>
                    <a:lnTo>
                      <a:pt x="500" y="100"/>
                    </a:lnTo>
                    <a:lnTo>
                      <a:pt x="488" y="84"/>
                    </a:lnTo>
                    <a:lnTo>
                      <a:pt x="476" y="80"/>
                    </a:lnTo>
                    <a:lnTo>
                      <a:pt x="468" y="68"/>
                    </a:lnTo>
                    <a:lnTo>
                      <a:pt x="468" y="56"/>
                    </a:lnTo>
                    <a:lnTo>
                      <a:pt x="468" y="44"/>
                    </a:lnTo>
                    <a:lnTo>
                      <a:pt x="452" y="28"/>
                    </a:lnTo>
                    <a:lnTo>
                      <a:pt x="440" y="16"/>
                    </a:lnTo>
                    <a:lnTo>
                      <a:pt x="428" y="12"/>
                    </a:lnTo>
                    <a:lnTo>
                      <a:pt x="412" y="0"/>
                    </a:lnTo>
                    <a:lnTo>
                      <a:pt x="400" y="0"/>
                    </a:lnTo>
                    <a:lnTo>
                      <a:pt x="388" y="0"/>
                    </a:lnTo>
                    <a:lnTo>
                      <a:pt x="376" y="0"/>
                    </a:lnTo>
                    <a:lnTo>
                      <a:pt x="364" y="8"/>
                    </a:lnTo>
                    <a:lnTo>
                      <a:pt x="352" y="12"/>
                    </a:lnTo>
                    <a:lnTo>
                      <a:pt x="344" y="24"/>
                    </a:lnTo>
                    <a:lnTo>
                      <a:pt x="340" y="36"/>
                    </a:lnTo>
                    <a:lnTo>
                      <a:pt x="328" y="44"/>
                    </a:lnTo>
                    <a:lnTo>
                      <a:pt x="316" y="44"/>
                    </a:lnTo>
                    <a:lnTo>
                      <a:pt x="308" y="56"/>
                    </a:lnTo>
                    <a:lnTo>
                      <a:pt x="296" y="60"/>
                    </a:lnTo>
                    <a:lnTo>
                      <a:pt x="284" y="60"/>
                    </a:lnTo>
                    <a:lnTo>
                      <a:pt x="272" y="60"/>
                    </a:lnTo>
                    <a:lnTo>
                      <a:pt x="268" y="48"/>
                    </a:lnTo>
                    <a:lnTo>
                      <a:pt x="268" y="36"/>
                    </a:lnTo>
                    <a:lnTo>
                      <a:pt x="280" y="24"/>
                    </a:lnTo>
                    <a:lnTo>
                      <a:pt x="280" y="12"/>
                    </a:lnTo>
                    <a:lnTo>
                      <a:pt x="264" y="8"/>
                    </a:lnTo>
                    <a:lnTo>
                      <a:pt x="252" y="8"/>
                    </a:lnTo>
                    <a:lnTo>
                      <a:pt x="244" y="20"/>
                    </a:lnTo>
                    <a:lnTo>
                      <a:pt x="244" y="32"/>
                    </a:lnTo>
                    <a:lnTo>
                      <a:pt x="232" y="32"/>
                    </a:lnTo>
                    <a:lnTo>
                      <a:pt x="220" y="32"/>
                    </a:lnTo>
                    <a:lnTo>
                      <a:pt x="212" y="44"/>
                    </a:lnTo>
                    <a:lnTo>
                      <a:pt x="208" y="56"/>
                    </a:lnTo>
                    <a:lnTo>
                      <a:pt x="204" y="68"/>
                    </a:lnTo>
                    <a:lnTo>
                      <a:pt x="196" y="80"/>
                    </a:lnTo>
                    <a:lnTo>
                      <a:pt x="184" y="84"/>
                    </a:lnTo>
                    <a:lnTo>
                      <a:pt x="176" y="96"/>
                    </a:lnTo>
                    <a:lnTo>
                      <a:pt x="168" y="108"/>
                    </a:lnTo>
                    <a:lnTo>
                      <a:pt x="164" y="120"/>
                    </a:lnTo>
                    <a:lnTo>
                      <a:pt x="152" y="124"/>
                    </a:lnTo>
                    <a:lnTo>
                      <a:pt x="140" y="128"/>
                    </a:lnTo>
                    <a:lnTo>
                      <a:pt x="140" y="140"/>
                    </a:lnTo>
                    <a:lnTo>
                      <a:pt x="136" y="152"/>
                    </a:lnTo>
                    <a:lnTo>
                      <a:pt x="124" y="152"/>
                    </a:lnTo>
                    <a:lnTo>
                      <a:pt x="116" y="140"/>
                    </a:lnTo>
                    <a:lnTo>
                      <a:pt x="100" y="132"/>
                    </a:lnTo>
                    <a:lnTo>
                      <a:pt x="84" y="128"/>
                    </a:lnTo>
                    <a:lnTo>
                      <a:pt x="68" y="128"/>
                    </a:lnTo>
                    <a:lnTo>
                      <a:pt x="68" y="140"/>
                    </a:lnTo>
                    <a:lnTo>
                      <a:pt x="68" y="152"/>
                    </a:lnTo>
                    <a:lnTo>
                      <a:pt x="68" y="164"/>
                    </a:lnTo>
                    <a:lnTo>
                      <a:pt x="68" y="176"/>
                    </a:lnTo>
                    <a:lnTo>
                      <a:pt x="56" y="184"/>
                    </a:lnTo>
                    <a:lnTo>
                      <a:pt x="56" y="196"/>
                    </a:lnTo>
                    <a:lnTo>
                      <a:pt x="52" y="208"/>
                    </a:lnTo>
                    <a:lnTo>
                      <a:pt x="36" y="220"/>
                    </a:lnTo>
                    <a:lnTo>
                      <a:pt x="24" y="224"/>
                    </a:lnTo>
                    <a:lnTo>
                      <a:pt x="20" y="236"/>
                    </a:lnTo>
                    <a:lnTo>
                      <a:pt x="12" y="248"/>
                    </a:lnTo>
                    <a:lnTo>
                      <a:pt x="0" y="256"/>
                    </a:lnTo>
                    <a:lnTo>
                      <a:pt x="0" y="268"/>
                    </a:lnTo>
                    <a:lnTo>
                      <a:pt x="12" y="272"/>
                    </a:lnTo>
                    <a:lnTo>
                      <a:pt x="24" y="272"/>
                    </a:lnTo>
                    <a:lnTo>
                      <a:pt x="40" y="272"/>
                    </a:lnTo>
                    <a:lnTo>
                      <a:pt x="48" y="284"/>
                    </a:lnTo>
                    <a:lnTo>
                      <a:pt x="56" y="296"/>
                    </a:lnTo>
                    <a:lnTo>
                      <a:pt x="64" y="308"/>
                    </a:lnTo>
                    <a:lnTo>
                      <a:pt x="72" y="320"/>
                    </a:lnTo>
                    <a:lnTo>
                      <a:pt x="76" y="332"/>
                    </a:lnTo>
                    <a:lnTo>
                      <a:pt x="88" y="348"/>
                    </a:lnTo>
                    <a:lnTo>
                      <a:pt x="100" y="352"/>
                    </a:lnTo>
                    <a:lnTo>
                      <a:pt x="112" y="352"/>
                    </a:lnTo>
                    <a:lnTo>
                      <a:pt x="124" y="352"/>
                    </a:lnTo>
                    <a:lnTo>
                      <a:pt x="136" y="356"/>
                    </a:lnTo>
                    <a:lnTo>
                      <a:pt x="148" y="356"/>
                    </a:lnTo>
                    <a:lnTo>
                      <a:pt x="168" y="368"/>
                    </a:lnTo>
                    <a:lnTo>
                      <a:pt x="180" y="372"/>
                    </a:lnTo>
                    <a:lnTo>
                      <a:pt x="192" y="372"/>
                    </a:lnTo>
                    <a:lnTo>
                      <a:pt x="204" y="372"/>
                    </a:lnTo>
                    <a:lnTo>
                      <a:pt x="216" y="372"/>
                    </a:lnTo>
                    <a:lnTo>
                      <a:pt x="228" y="368"/>
                    </a:lnTo>
                    <a:lnTo>
                      <a:pt x="240" y="368"/>
                    </a:lnTo>
                    <a:lnTo>
                      <a:pt x="252" y="372"/>
                    </a:lnTo>
                    <a:lnTo>
                      <a:pt x="264" y="380"/>
                    </a:lnTo>
                    <a:lnTo>
                      <a:pt x="288" y="388"/>
                    </a:lnTo>
                    <a:lnTo>
                      <a:pt x="300" y="396"/>
                    </a:lnTo>
                    <a:lnTo>
                      <a:pt x="308" y="408"/>
                    </a:lnTo>
                    <a:lnTo>
                      <a:pt x="316" y="424"/>
                    </a:lnTo>
                    <a:lnTo>
                      <a:pt x="328" y="432"/>
                    </a:lnTo>
                    <a:lnTo>
                      <a:pt x="340" y="440"/>
                    </a:lnTo>
                    <a:lnTo>
                      <a:pt x="356" y="444"/>
                    </a:lnTo>
                    <a:lnTo>
                      <a:pt x="368" y="452"/>
                    </a:lnTo>
                    <a:lnTo>
                      <a:pt x="380" y="464"/>
                    </a:lnTo>
                    <a:lnTo>
                      <a:pt x="392" y="468"/>
                    </a:lnTo>
                    <a:lnTo>
                      <a:pt x="408" y="476"/>
                    </a:lnTo>
                    <a:lnTo>
                      <a:pt x="420" y="476"/>
                    </a:lnTo>
                    <a:lnTo>
                      <a:pt x="432" y="472"/>
                    </a:lnTo>
                    <a:lnTo>
                      <a:pt x="440" y="460"/>
                    </a:lnTo>
                    <a:lnTo>
                      <a:pt x="452" y="460"/>
                    </a:lnTo>
                    <a:lnTo>
                      <a:pt x="464" y="460"/>
                    </a:lnTo>
                    <a:lnTo>
                      <a:pt x="476" y="460"/>
                    </a:lnTo>
                    <a:lnTo>
                      <a:pt x="488" y="460"/>
                    </a:lnTo>
                    <a:lnTo>
                      <a:pt x="500" y="456"/>
                    </a:lnTo>
                    <a:lnTo>
                      <a:pt x="500" y="444"/>
                    </a:lnTo>
                    <a:lnTo>
                      <a:pt x="500" y="432"/>
                    </a:lnTo>
                    <a:lnTo>
                      <a:pt x="500" y="420"/>
                    </a:lnTo>
                    <a:lnTo>
                      <a:pt x="484" y="412"/>
                    </a:lnTo>
                    <a:lnTo>
                      <a:pt x="472" y="412"/>
                    </a:lnTo>
                    <a:lnTo>
                      <a:pt x="460" y="408"/>
                    </a:lnTo>
                    <a:lnTo>
                      <a:pt x="456" y="396"/>
                    </a:lnTo>
                    <a:lnTo>
                      <a:pt x="456" y="384"/>
                    </a:lnTo>
                    <a:lnTo>
                      <a:pt x="468" y="376"/>
                    </a:lnTo>
                    <a:lnTo>
                      <a:pt x="472" y="364"/>
                    </a:lnTo>
                    <a:lnTo>
                      <a:pt x="472" y="352"/>
                    </a:lnTo>
                    <a:lnTo>
                      <a:pt x="476" y="340"/>
                    </a:lnTo>
                    <a:lnTo>
                      <a:pt x="476" y="328"/>
                    </a:lnTo>
                    <a:lnTo>
                      <a:pt x="488" y="320"/>
                    </a:lnTo>
                    <a:lnTo>
                      <a:pt x="500" y="320"/>
                    </a:lnTo>
                    <a:lnTo>
                      <a:pt x="512" y="320"/>
                    </a:lnTo>
                    <a:lnTo>
                      <a:pt x="516" y="308"/>
                    </a:lnTo>
                    <a:lnTo>
                      <a:pt x="516" y="296"/>
                    </a:lnTo>
                    <a:lnTo>
                      <a:pt x="516" y="284"/>
                    </a:lnTo>
                    <a:lnTo>
                      <a:pt x="516" y="272"/>
                    </a:lnTo>
                    <a:lnTo>
                      <a:pt x="520" y="260"/>
                    </a:lnTo>
                    <a:lnTo>
                      <a:pt x="532" y="248"/>
                    </a:lnTo>
                    <a:lnTo>
                      <a:pt x="540" y="236"/>
                    </a:lnTo>
                    <a:lnTo>
                      <a:pt x="548" y="224"/>
                    </a:lnTo>
                    <a:lnTo>
                      <a:pt x="560" y="216"/>
                    </a:lnTo>
                    <a:lnTo>
                      <a:pt x="568" y="204"/>
                    </a:lnTo>
                    <a:lnTo>
                      <a:pt x="568" y="192"/>
                    </a:lnTo>
                    <a:lnTo>
                      <a:pt x="572" y="180"/>
                    </a:lnTo>
                    <a:lnTo>
                      <a:pt x="576" y="168"/>
                    </a:lnTo>
                    <a:lnTo>
                      <a:pt x="576" y="156"/>
                    </a:lnTo>
                    <a:lnTo>
                      <a:pt x="576" y="144"/>
                    </a:lnTo>
                    <a:lnTo>
                      <a:pt x="572" y="128"/>
                    </a:lnTo>
                    <a:lnTo>
                      <a:pt x="564" y="116"/>
                    </a:lnTo>
                    <a:lnTo>
                      <a:pt x="556" y="104"/>
                    </a:lnTo>
                    <a:lnTo>
                      <a:pt x="548" y="92"/>
                    </a:lnTo>
                    <a:lnTo>
                      <a:pt x="532" y="84"/>
                    </a:lnTo>
                    <a:lnTo>
                      <a:pt x="532" y="84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" name="Freeform 263"/>
              <p:cNvSpPr>
                <a:spLocks noChangeAspect="1"/>
              </p:cNvSpPr>
              <p:nvPr/>
            </p:nvSpPr>
            <p:spPr bwMode="auto">
              <a:xfrm>
                <a:off x="2889228" y="4748890"/>
                <a:ext cx="523676" cy="636627"/>
              </a:xfrm>
              <a:custGeom>
                <a:avLst/>
                <a:gdLst>
                  <a:gd name="T0" fmla="*/ 464 w 501"/>
                  <a:gd name="T1" fmla="*/ 120 h 641"/>
                  <a:gd name="T2" fmla="*/ 428 w 501"/>
                  <a:gd name="T3" fmla="*/ 108 h 641"/>
                  <a:gd name="T4" fmla="*/ 404 w 501"/>
                  <a:gd name="T5" fmla="*/ 72 h 641"/>
                  <a:gd name="T6" fmla="*/ 376 w 501"/>
                  <a:gd name="T7" fmla="*/ 84 h 641"/>
                  <a:gd name="T8" fmla="*/ 340 w 501"/>
                  <a:gd name="T9" fmla="*/ 92 h 641"/>
                  <a:gd name="T10" fmla="*/ 324 w 501"/>
                  <a:gd name="T11" fmla="*/ 60 h 641"/>
                  <a:gd name="T12" fmla="*/ 288 w 501"/>
                  <a:gd name="T13" fmla="*/ 56 h 641"/>
                  <a:gd name="T14" fmla="*/ 248 w 501"/>
                  <a:gd name="T15" fmla="*/ 24 h 641"/>
                  <a:gd name="T16" fmla="*/ 220 w 501"/>
                  <a:gd name="T17" fmla="*/ 0 h 641"/>
                  <a:gd name="T18" fmla="*/ 180 w 501"/>
                  <a:gd name="T19" fmla="*/ 8 h 641"/>
                  <a:gd name="T20" fmla="*/ 160 w 501"/>
                  <a:gd name="T21" fmla="*/ 44 h 641"/>
                  <a:gd name="T22" fmla="*/ 132 w 501"/>
                  <a:gd name="T23" fmla="*/ 68 h 641"/>
                  <a:gd name="T24" fmla="*/ 100 w 501"/>
                  <a:gd name="T25" fmla="*/ 88 h 641"/>
                  <a:gd name="T26" fmla="*/ 72 w 501"/>
                  <a:gd name="T27" fmla="*/ 124 h 641"/>
                  <a:gd name="T28" fmla="*/ 60 w 501"/>
                  <a:gd name="T29" fmla="*/ 160 h 641"/>
                  <a:gd name="T30" fmla="*/ 36 w 501"/>
                  <a:gd name="T31" fmla="*/ 196 h 641"/>
                  <a:gd name="T32" fmla="*/ 24 w 501"/>
                  <a:gd name="T33" fmla="*/ 232 h 641"/>
                  <a:gd name="T34" fmla="*/ 8 w 501"/>
                  <a:gd name="T35" fmla="*/ 268 h 641"/>
                  <a:gd name="T36" fmla="*/ 0 w 501"/>
                  <a:gd name="T37" fmla="*/ 304 h 641"/>
                  <a:gd name="T38" fmla="*/ 12 w 501"/>
                  <a:gd name="T39" fmla="*/ 340 h 641"/>
                  <a:gd name="T40" fmla="*/ 16 w 501"/>
                  <a:gd name="T41" fmla="*/ 376 h 641"/>
                  <a:gd name="T42" fmla="*/ 20 w 501"/>
                  <a:gd name="T43" fmla="*/ 412 h 641"/>
                  <a:gd name="T44" fmla="*/ 20 w 501"/>
                  <a:gd name="T45" fmla="*/ 448 h 641"/>
                  <a:gd name="T46" fmla="*/ 52 w 501"/>
                  <a:gd name="T47" fmla="*/ 452 h 641"/>
                  <a:gd name="T48" fmla="*/ 88 w 501"/>
                  <a:gd name="T49" fmla="*/ 452 h 641"/>
                  <a:gd name="T50" fmla="*/ 124 w 501"/>
                  <a:gd name="T51" fmla="*/ 440 h 641"/>
                  <a:gd name="T52" fmla="*/ 160 w 501"/>
                  <a:gd name="T53" fmla="*/ 456 h 641"/>
                  <a:gd name="T54" fmla="*/ 176 w 501"/>
                  <a:gd name="T55" fmla="*/ 440 h 641"/>
                  <a:gd name="T56" fmla="*/ 168 w 501"/>
                  <a:gd name="T57" fmla="*/ 404 h 641"/>
                  <a:gd name="T58" fmla="*/ 176 w 501"/>
                  <a:gd name="T59" fmla="*/ 400 h 641"/>
                  <a:gd name="T60" fmla="*/ 188 w 501"/>
                  <a:gd name="T61" fmla="*/ 436 h 641"/>
                  <a:gd name="T62" fmla="*/ 216 w 501"/>
                  <a:gd name="T63" fmla="*/ 472 h 641"/>
                  <a:gd name="T64" fmla="*/ 248 w 501"/>
                  <a:gd name="T65" fmla="*/ 500 h 641"/>
                  <a:gd name="T66" fmla="*/ 280 w 501"/>
                  <a:gd name="T67" fmla="*/ 532 h 641"/>
                  <a:gd name="T68" fmla="*/ 320 w 501"/>
                  <a:gd name="T69" fmla="*/ 572 h 641"/>
                  <a:gd name="T70" fmla="*/ 336 w 501"/>
                  <a:gd name="T71" fmla="*/ 608 h 641"/>
                  <a:gd name="T72" fmla="*/ 364 w 501"/>
                  <a:gd name="T73" fmla="*/ 640 h 641"/>
                  <a:gd name="T74" fmla="*/ 376 w 501"/>
                  <a:gd name="T75" fmla="*/ 616 h 641"/>
                  <a:gd name="T76" fmla="*/ 372 w 501"/>
                  <a:gd name="T77" fmla="*/ 576 h 641"/>
                  <a:gd name="T78" fmla="*/ 348 w 501"/>
                  <a:gd name="T79" fmla="*/ 548 h 641"/>
                  <a:gd name="T80" fmla="*/ 356 w 501"/>
                  <a:gd name="T81" fmla="*/ 520 h 641"/>
                  <a:gd name="T82" fmla="*/ 368 w 501"/>
                  <a:gd name="T83" fmla="*/ 496 h 641"/>
                  <a:gd name="T84" fmla="*/ 396 w 501"/>
                  <a:gd name="T85" fmla="*/ 480 h 641"/>
                  <a:gd name="T86" fmla="*/ 396 w 501"/>
                  <a:gd name="T87" fmla="*/ 444 h 641"/>
                  <a:gd name="T88" fmla="*/ 396 w 501"/>
                  <a:gd name="T89" fmla="*/ 404 h 641"/>
                  <a:gd name="T90" fmla="*/ 404 w 501"/>
                  <a:gd name="T91" fmla="*/ 368 h 641"/>
                  <a:gd name="T92" fmla="*/ 412 w 501"/>
                  <a:gd name="T93" fmla="*/ 332 h 641"/>
                  <a:gd name="T94" fmla="*/ 412 w 501"/>
                  <a:gd name="T95" fmla="*/ 296 h 641"/>
                  <a:gd name="T96" fmla="*/ 388 w 501"/>
                  <a:gd name="T97" fmla="*/ 268 h 641"/>
                  <a:gd name="T98" fmla="*/ 352 w 501"/>
                  <a:gd name="T99" fmla="*/ 268 h 641"/>
                  <a:gd name="T100" fmla="*/ 364 w 501"/>
                  <a:gd name="T101" fmla="*/ 232 h 641"/>
                  <a:gd name="T102" fmla="*/ 400 w 501"/>
                  <a:gd name="T103" fmla="*/ 224 h 641"/>
                  <a:gd name="T104" fmla="*/ 436 w 501"/>
                  <a:gd name="T105" fmla="*/ 224 h 641"/>
                  <a:gd name="T106" fmla="*/ 464 w 501"/>
                  <a:gd name="T107" fmla="*/ 204 h 641"/>
                  <a:gd name="T108" fmla="*/ 480 w 501"/>
                  <a:gd name="T109" fmla="*/ 168 h 641"/>
                  <a:gd name="T110" fmla="*/ 500 w 501"/>
                  <a:gd name="T111" fmla="*/ 128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01" h="641">
                    <a:moveTo>
                      <a:pt x="500" y="128"/>
                    </a:moveTo>
                    <a:lnTo>
                      <a:pt x="476" y="120"/>
                    </a:lnTo>
                    <a:lnTo>
                      <a:pt x="464" y="120"/>
                    </a:lnTo>
                    <a:lnTo>
                      <a:pt x="452" y="120"/>
                    </a:lnTo>
                    <a:lnTo>
                      <a:pt x="440" y="116"/>
                    </a:lnTo>
                    <a:lnTo>
                      <a:pt x="428" y="108"/>
                    </a:lnTo>
                    <a:lnTo>
                      <a:pt x="424" y="96"/>
                    </a:lnTo>
                    <a:lnTo>
                      <a:pt x="416" y="84"/>
                    </a:lnTo>
                    <a:lnTo>
                      <a:pt x="404" y="72"/>
                    </a:lnTo>
                    <a:lnTo>
                      <a:pt x="392" y="68"/>
                    </a:lnTo>
                    <a:lnTo>
                      <a:pt x="380" y="72"/>
                    </a:lnTo>
                    <a:lnTo>
                      <a:pt x="376" y="84"/>
                    </a:lnTo>
                    <a:lnTo>
                      <a:pt x="364" y="92"/>
                    </a:lnTo>
                    <a:lnTo>
                      <a:pt x="352" y="96"/>
                    </a:lnTo>
                    <a:lnTo>
                      <a:pt x="340" y="92"/>
                    </a:lnTo>
                    <a:lnTo>
                      <a:pt x="340" y="80"/>
                    </a:lnTo>
                    <a:lnTo>
                      <a:pt x="336" y="68"/>
                    </a:lnTo>
                    <a:lnTo>
                      <a:pt x="324" y="60"/>
                    </a:lnTo>
                    <a:lnTo>
                      <a:pt x="312" y="56"/>
                    </a:lnTo>
                    <a:lnTo>
                      <a:pt x="300" y="56"/>
                    </a:lnTo>
                    <a:lnTo>
                      <a:pt x="288" y="56"/>
                    </a:lnTo>
                    <a:lnTo>
                      <a:pt x="276" y="48"/>
                    </a:lnTo>
                    <a:lnTo>
                      <a:pt x="260" y="32"/>
                    </a:lnTo>
                    <a:lnTo>
                      <a:pt x="248" y="24"/>
                    </a:lnTo>
                    <a:lnTo>
                      <a:pt x="244" y="12"/>
                    </a:lnTo>
                    <a:lnTo>
                      <a:pt x="232" y="4"/>
                    </a:lnTo>
                    <a:lnTo>
                      <a:pt x="220" y="0"/>
                    </a:lnTo>
                    <a:lnTo>
                      <a:pt x="208" y="0"/>
                    </a:lnTo>
                    <a:lnTo>
                      <a:pt x="192" y="0"/>
                    </a:lnTo>
                    <a:lnTo>
                      <a:pt x="180" y="8"/>
                    </a:lnTo>
                    <a:lnTo>
                      <a:pt x="180" y="20"/>
                    </a:lnTo>
                    <a:lnTo>
                      <a:pt x="172" y="32"/>
                    </a:lnTo>
                    <a:lnTo>
                      <a:pt x="160" y="44"/>
                    </a:lnTo>
                    <a:lnTo>
                      <a:pt x="148" y="48"/>
                    </a:lnTo>
                    <a:lnTo>
                      <a:pt x="136" y="56"/>
                    </a:lnTo>
                    <a:lnTo>
                      <a:pt x="132" y="68"/>
                    </a:lnTo>
                    <a:lnTo>
                      <a:pt x="124" y="80"/>
                    </a:lnTo>
                    <a:lnTo>
                      <a:pt x="112" y="84"/>
                    </a:lnTo>
                    <a:lnTo>
                      <a:pt x="100" y="88"/>
                    </a:lnTo>
                    <a:lnTo>
                      <a:pt x="88" y="100"/>
                    </a:lnTo>
                    <a:lnTo>
                      <a:pt x="76" y="112"/>
                    </a:lnTo>
                    <a:lnTo>
                      <a:pt x="72" y="124"/>
                    </a:lnTo>
                    <a:lnTo>
                      <a:pt x="68" y="136"/>
                    </a:lnTo>
                    <a:lnTo>
                      <a:pt x="64" y="148"/>
                    </a:lnTo>
                    <a:lnTo>
                      <a:pt x="60" y="160"/>
                    </a:lnTo>
                    <a:lnTo>
                      <a:pt x="52" y="172"/>
                    </a:lnTo>
                    <a:lnTo>
                      <a:pt x="44" y="184"/>
                    </a:lnTo>
                    <a:lnTo>
                      <a:pt x="36" y="196"/>
                    </a:lnTo>
                    <a:lnTo>
                      <a:pt x="32" y="208"/>
                    </a:lnTo>
                    <a:lnTo>
                      <a:pt x="32" y="220"/>
                    </a:lnTo>
                    <a:lnTo>
                      <a:pt x="24" y="232"/>
                    </a:lnTo>
                    <a:lnTo>
                      <a:pt x="20" y="244"/>
                    </a:lnTo>
                    <a:lnTo>
                      <a:pt x="16" y="256"/>
                    </a:lnTo>
                    <a:lnTo>
                      <a:pt x="8" y="268"/>
                    </a:lnTo>
                    <a:lnTo>
                      <a:pt x="4" y="280"/>
                    </a:lnTo>
                    <a:lnTo>
                      <a:pt x="0" y="292"/>
                    </a:lnTo>
                    <a:lnTo>
                      <a:pt x="0" y="304"/>
                    </a:lnTo>
                    <a:lnTo>
                      <a:pt x="0" y="316"/>
                    </a:lnTo>
                    <a:lnTo>
                      <a:pt x="8" y="328"/>
                    </a:lnTo>
                    <a:lnTo>
                      <a:pt x="12" y="340"/>
                    </a:lnTo>
                    <a:lnTo>
                      <a:pt x="16" y="352"/>
                    </a:lnTo>
                    <a:lnTo>
                      <a:pt x="16" y="364"/>
                    </a:lnTo>
                    <a:lnTo>
                      <a:pt x="16" y="376"/>
                    </a:lnTo>
                    <a:lnTo>
                      <a:pt x="16" y="388"/>
                    </a:lnTo>
                    <a:lnTo>
                      <a:pt x="16" y="400"/>
                    </a:lnTo>
                    <a:lnTo>
                      <a:pt x="20" y="412"/>
                    </a:lnTo>
                    <a:lnTo>
                      <a:pt x="20" y="424"/>
                    </a:lnTo>
                    <a:lnTo>
                      <a:pt x="20" y="436"/>
                    </a:lnTo>
                    <a:lnTo>
                      <a:pt x="20" y="448"/>
                    </a:lnTo>
                    <a:lnTo>
                      <a:pt x="28" y="460"/>
                    </a:lnTo>
                    <a:lnTo>
                      <a:pt x="40" y="460"/>
                    </a:lnTo>
                    <a:lnTo>
                      <a:pt x="52" y="452"/>
                    </a:lnTo>
                    <a:lnTo>
                      <a:pt x="64" y="452"/>
                    </a:lnTo>
                    <a:lnTo>
                      <a:pt x="76" y="452"/>
                    </a:lnTo>
                    <a:lnTo>
                      <a:pt x="88" y="452"/>
                    </a:lnTo>
                    <a:lnTo>
                      <a:pt x="100" y="444"/>
                    </a:lnTo>
                    <a:lnTo>
                      <a:pt x="112" y="440"/>
                    </a:lnTo>
                    <a:lnTo>
                      <a:pt x="124" y="440"/>
                    </a:lnTo>
                    <a:lnTo>
                      <a:pt x="136" y="444"/>
                    </a:lnTo>
                    <a:lnTo>
                      <a:pt x="148" y="448"/>
                    </a:lnTo>
                    <a:lnTo>
                      <a:pt x="160" y="456"/>
                    </a:lnTo>
                    <a:lnTo>
                      <a:pt x="172" y="464"/>
                    </a:lnTo>
                    <a:lnTo>
                      <a:pt x="176" y="452"/>
                    </a:lnTo>
                    <a:lnTo>
                      <a:pt x="176" y="440"/>
                    </a:lnTo>
                    <a:lnTo>
                      <a:pt x="172" y="428"/>
                    </a:lnTo>
                    <a:lnTo>
                      <a:pt x="168" y="416"/>
                    </a:lnTo>
                    <a:lnTo>
                      <a:pt x="168" y="404"/>
                    </a:lnTo>
                    <a:lnTo>
                      <a:pt x="164" y="388"/>
                    </a:lnTo>
                    <a:lnTo>
                      <a:pt x="176" y="388"/>
                    </a:lnTo>
                    <a:lnTo>
                      <a:pt x="176" y="400"/>
                    </a:lnTo>
                    <a:lnTo>
                      <a:pt x="180" y="412"/>
                    </a:lnTo>
                    <a:lnTo>
                      <a:pt x="184" y="424"/>
                    </a:lnTo>
                    <a:lnTo>
                      <a:pt x="188" y="436"/>
                    </a:lnTo>
                    <a:lnTo>
                      <a:pt x="196" y="448"/>
                    </a:lnTo>
                    <a:lnTo>
                      <a:pt x="204" y="460"/>
                    </a:lnTo>
                    <a:lnTo>
                      <a:pt x="216" y="472"/>
                    </a:lnTo>
                    <a:lnTo>
                      <a:pt x="228" y="480"/>
                    </a:lnTo>
                    <a:lnTo>
                      <a:pt x="240" y="488"/>
                    </a:lnTo>
                    <a:lnTo>
                      <a:pt x="248" y="500"/>
                    </a:lnTo>
                    <a:lnTo>
                      <a:pt x="260" y="512"/>
                    </a:lnTo>
                    <a:lnTo>
                      <a:pt x="272" y="520"/>
                    </a:lnTo>
                    <a:lnTo>
                      <a:pt x="280" y="532"/>
                    </a:lnTo>
                    <a:lnTo>
                      <a:pt x="296" y="544"/>
                    </a:lnTo>
                    <a:lnTo>
                      <a:pt x="308" y="556"/>
                    </a:lnTo>
                    <a:lnTo>
                      <a:pt x="320" y="572"/>
                    </a:lnTo>
                    <a:lnTo>
                      <a:pt x="324" y="584"/>
                    </a:lnTo>
                    <a:lnTo>
                      <a:pt x="332" y="596"/>
                    </a:lnTo>
                    <a:lnTo>
                      <a:pt x="336" y="608"/>
                    </a:lnTo>
                    <a:lnTo>
                      <a:pt x="344" y="620"/>
                    </a:lnTo>
                    <a:lnTo>
                      <a:pt x="352" y="632"/>
                    </a:lnTo>
                    <a:lnTo>
                      <a:pt x="364" y="640"/>
                    </a:lnTo>
                    <a:lnTo>
                      <a:pt x="376" y="640"/>
                    </a:lnTo>
                    <a:lnTo>
                      <a:pt x="376" y="628"/>
                    </a:lnTo>
                    <a:lnTo>
                      <a:pt x="376" y="616"/>
                    </a:lnTo>
                    <a:lnTo>
                      <a:pt x="376" y="604"/>
                    </a:lnTo>
                    <a:lnTo>
                      <a:pt x="376" y="588"/>
                    </a:lnTo>
                    <a:lnTo>
                      <a:pt x="372" y="576"/>
                    </a:lnTo>
                    <a:lnTo>
                      <a:pt x="360" y="568"/>
                    </a:lnTo>
                    <a:lnTo>
                      <a:pt x="348" y="560"/>
                    </a:lnTo>
                    <a:lnTo>
                      <a:pt x="348" y="548"/>
                    </a:lnTo>
                    <a:lnTo>
                      <a:pt x="360" y="540"/>
                    </a:lnTo>
                    <a:lnTo>
                      <a:pt x="368" y="528"/>
                    </a:lnTo>
                    <a:lnTo>
                      <a:pt x="356" y="520"/>
                    </a:lnTo>
                    <a:lnTo>
                      <a:pt x="352" y="508"/>
                    </a:lnTo>
                    <a:lnTo>
                      <a:pt x="356" y="496"/>
                    </a:lnTo>
                    <a:lnTo>
                      <a:pt x="368" y="496"/>
                    </a:lnTo>
                    <a:lnTo>
                      <a:pt x="380" y="492"/>
                    </a:lnTo>
                    <a:lnTo>
                      <a:pt x="392" y="492"/>
                    </a:lnTo>
                    <a:lnTo>
                      <a:pt x="396" y="480"/>
                    </a:lnTo>
                    <a:lnTo>
                      <a:pt x="396" y="468"/>
                    </a:lnTo>
                    <a:lnTo>
                      <a:pt x="396" y="456"/>
                    </a:lnTo>
                    <a:lnTo>
                      <a:pt x="396" y="444"/>
                    </a:lnTo>
                    <a:lnTo>
                      <a:pt x="396" y="432"/>
                    </a:lnTo>
                    <a:lnTo>
                      <a:pt x="400" y="420"/>
                    </a:lnTo>
                    <a:lnTo>
                      <a:pt x="396" y="404"/>
                    </a:lnTo>
                    <a:lnTo>
                      <a:pt x="392" y="392"/>
                    </a:lnTo>
                    <a:lnTo>
                      <a:pt x="396" y="380"/>
                    </a:lnTo>
                    <a:lnTo>
                      <a:pt x="404" y="368"/>
                    </a:lnTo>
                    <a:lnTo>
                      <a:pt x="408" y="356"/>
                    </a:lnTo>
                    <a:lnTo>
                      <a:pt x="412" y="344"/>
                    </a:lnTo>
                    <a:lnTo>
                      <a:pt x="412" y="332"/>
                    </a:lnTo>
                    <a:lnTo>
                      <a:pt x="412" y="320"/>
                    </a:lnTo>
                    <a:lnTo>
                      <a:pt x="412" y="308"/>
                    </a:lnTo>
                    <a:lnTo>
                      <a:pt x="412" y="296"/>
                    </a:lnTo>
                    <a:lnTo>
                      <a:pt x="408" y="284"/>
                    </a:lnTo>
                    <a:lnTo>
                      <a:pt x="400" y="272"/>
                    </a:lnTo>
                    <a:lnTo>
                      <a:pt x="388" y="268"/>
                    </a:lnTo>
                    <a:lnTo>
                      <a:pt x="376" y="268"/>
                    </a:lnTo>
                    <a:lnTo>
                      <a:pt x="364" y="268"/>
                    </a:lnTo>
                    <a:lnTo>
                      <a:pt x="352" y="268"/>
                    </a:lnTo>
                    <a:lnTo>
                      <a:pt x="352" y="256"/>
                    </a:lnTo>
                    <a:lnTo>
                      <a:pt x="352" y="244"/>
                    </a:lnTo>
                    <a:lnTo>
                      <a:pt x="364" y="232"/>
                    </a:lnTo>
                    <a:lnTo>
                      <a:pt x="376" y="232"/>
                    </a:lnTo>
                    <a:lnTo>
                      <a:pt x="388" y="224"/>
                    </a:lnTo>
                    <a:lnTo>
                      <a:pt x="400" y="224"/>
                    </a:lnTo>
                    <a:lnTo>
                      <a:pt x="412" y="224"/>
                    </a:lnTo>
                    <a:lnTo>
                      <a:pt x="424" y="224"/>
                    </a:lnTo>
                    <a:lnTo>
                      <a:pt x="436" y="224"/>
                    </a:lnTo>
                    <a:lnTo>
                      <a:pt x="448" y="224"/>
                    </a:lnTo>
                    <a:lnTo>
                      <a:pt x="460" y="216"/>
                    </a:lnTo>
                    <a:lnTo>
                      <a:pt x="464" y="204"/>
                    </a:lnTo>
                    <a:lnTo>
                      <a:pt x="468" y="192"/>
                    </a:lnTo>
                    <a:lnTo>
                      <a:pt x="476" y="180"/>
                    </a:lnTo>
                    <a:lnTo>
                      <a:pt x="480" y="168"/>
                    </a:lnTo>
                    <a:lnTo>
                      <a:pt x="492" y="156"/>
                    </a:lnTo>
                    <a:lnTo>
                      <a:pt x="496" y="144"/>
                    </a:lnTo>
                    <a:lnTo>
                      <a:pt x="500" y="128"/>
                    </a:lnTo>
                    <a:lnTo>
                      <a:pt x="484" y="12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4" name="Freeform 264"/>
              <p:cNvSpPr>
                <a:spLocks noChangeAspect="1"/>
              </p:cNvSpPr>
              <p:nvPr/>
            </p:nvSpPr>
            <p:spPr bwMode="auto">
              <a:xfrm>
                <a:off x="3240912" y="5280268"/>
                <a:ext cx="508274" cy="474903"/>
              </a:xfrm>
              <a:custGeom>
                <a:avLst/>
                <a:gdLst>
                  <a:gd name="T0" fmla="*/ 472 w 489"/>
                  <a:gd name="T1" fmla="*/ 40 h 473"/>
                  <a:gd name="T2" fmla="*/ 484 w 489"/>
                  <a:gd name="T3" fmla="*/ 76 h 473"/>
                  <a:gd name="T4" fmla="*/ 444 w 489"/>
                  <a:gd name="T5" fmla="*/ 84 h 473"/>
                  <a:gd name="T6" fmla="*/ 412 w 489"/>
                  <a:gd name="T7" fmla="*/ 64 h 473"/>
                  <a:gd name="T8" fmla="*/ 388 w 489"/>
                  <a:gd name="T9" fmla="*/ 84 h 473"/>
                  <a:gd name="T10" fmla="*/ 388 w 489"/>
                  <a:gd name="T11" fmla="*/ 120 h 473"/>
                  <a:gd name="T12" fmla="*/ 388 w 489"/>
                  <a:gd name="T13" fmla="*/ 156 h 473"/>
                  <a:gd name="T14" fmla="*/ 360 w 489"/>
                  <a:gd name="T15" fmla="*/ 184 h 473"/>
                  <a:gd name="T16" fmla="*/ 328 w 489"/>
                  <a:gd name="T17" fmla="*/ 204 h 473"/>
                  <a:gd name="T18" fmla="*/ 328 w 489"/>
                  <a:gd name="T19" fmla="*/ 232 h 473"/>
                  <a:gd name="T20" fmla="*/ 364 w 489"/>
                  <a:gd name="T21" fmla="*/ 236 h 473"/>
                  <a:gd name="T22" fmla="*/ 392 w 489"/>
                  <a:gd name="T23" fmla="*/ 252 h 473"/>
                  <a:gd name="T24" fmla="*/ 420 w 489"/>
                  <a:gd name="T25" fmla="*/ 276 h 473"/>
                  <a:gd name="T26" fmla="*/ 448 w 489"/>
                  <a:gd name="T27" fmla="*/ 312 h 473"/>
                  <a:gd name="T28" fmla="*/ 432 w 489"/>
                  <a:gd name="T29" fmla="*/ 340 h 473"/>
                  <a:gd name="T30" fmla="*/ 424 w 489"/>
                  <a:gd name="T31" fmla="*/ 376 h 473"/>
                  <a:gd name="T32" fmla="*/ 400 w 489"/>
                  <a:gd name="T33" fmla="*/ 404 h 473"/>
                  <a:gd name="T34" fmla="*/ 396 w 489"/>
                  <a:gd name="T35" fmla="*/ 440 h 473"/>
                  <a:gd name="T36" fmla="*/ 372 w 489"/>
                  <a:gd name="T37" fmla="*/ 416 h 473"/>
                  <a:gd name="T38" fmla="*/ 360 w 489"/>
                  <a:gd name="T39" fmla="*/ 428 h 473"/>
                  <a:gd name="T40" fmla="*/ 336 w 489"/>
                  <a:gd name="T41" fmla="*/ 452 h 473"/>
                  <a:gd name="T42" fmla="*/ 300 w 489"/>
                  <a:gd name="T43" fmla="*/ 472 h 473"/>
                  <a:gd name="T44" fmla="*/ 256 w 489"/>
                  <a:gd name="T45" fmla="*/ 440 h 473"/>
                  <a:gd name="T46" fmla="*/ 212 w 489"/>
                  <a:gd name="T47" fmla="*/ 412 h 473"/>
                  <a:gd name="T48" fmla="*/ 184 w 489"/>
                  <a:gd name="T49" fmla="*/ 388 h 473"/>
                  <a:gd name="T50" fmla="*/ 144 w 489"/>
                  <a:gd name="T51" fmla="*/ 384 h 473"/>
                  <a:gd name="T52" fmla="*/ 112 w 489"/>
                  <a:gd name="T53" fmla="*/ 344 h 473"/>
                  <a:gd name="T54" fmla="*/ 88 w 489"/>
                  <a:gd name="T55" fmla="*/ 304 h 473"/>
                  <a:gd name="T56" fmla="*/ 64 w 489"/>
                  <a:gd name="T57" fmla="*/ 264 h 473"/>
                  <a:gd name="T58" fmla="*/ 32 w 489"/>
                  <a:gd name="T59" fmla="*/ 236 h 473"/>
                  <a:gd name="T60" fmla="*/ 48 w 489"/>
                  <a:gd name="T61" fmla="*/ 228 h 473"/>
                  <a:gd name="T62" fmla="*/ 76 w 489"/>
                  <a:gd name="T63" fmla="*/ 232 h 473"/>
                  <a:gd name="T64" fmla="*/ 56 w 489"/>
                  <a:gd name="T65" fmla="*/ 196 h 473"/>
                  <a:gd name="T66" fmla="*/ 20 w 489"/>
                  <a:gd name="T67" fmla="*/ 196 h 473"/>
                  <a:gd name="T68" fmla="*/ 0 w 489"/>
                  <a:gd name="T69" fmla="*/ 156 h 473"/>
                  <a:gd name="T70" fmla="*/ 20 w 489"/>
                  <a:gd name="T71" fmla="*/ 132 h 473"/>
                  <a:gd name="T72" fmla="*/ 32 w 489"/>
                  <a:gd name="T73" fmla="*/ 108 h 473"/>
                  <a:gd name="T74" fmla="*/ 56 w 489"/>
                  <a:gd name="T75" fmla="*/ 84 h 473"/>
                  <a:gd name="T76" fmla="*/ 80 w 489"/>
                  <a:gd name="T77" fmla="*/ 52 h 473"/>
                  <a:gd name="T78" fmla="*/ 116 w 489"/>
                  <a:gd name="T79" fmla="*/ 48 h 473"/>
                  <a:gd name="T80" fmla="*/ 152 w 489"/>
                  <a:gd name="T81" fmla="*/ 72 h 473"/>
                  <a:gd name="T82" fmla="*/ 184 w 489"/>
                  <a:gd name="T83" fmla="*/ 80 h 473"/>
                  <a:gd name="T84" fmla="*/ 220 w 489"/>
                  <a:gd name="T85" fmla="*/ 68 h 473"/>
                  <a:gd name="T86" fmla="*/ 256 w 489"/>
                  <a:gd name="T87" fmla="*/ 60 h 473"/>
                  <a:gd name="T88" fmla="*/ 284 w 489"/>
                  <a:gd name="T89" fmla="*/ 36 h 473"/>
                  <a:gd name="T90" fmla="*/ 320 w 489"/>
                  <a:gd name="T91" fmla="*/ 28 h 473"/>
                  <a:gd name="T92" fmla="*/ 352 w 489"/>
                  <a:gd name="T93" fmla="*/ 56 h 473"/>
                  <a:gd name="T94" fmla="*/ 388 w 489"/>
                  <a:gd name="T95" fmla="*/ 52 h 473"/>
                  <a:gd name="T96" fmla="*/ 408 w 489"/>
                  <a:gd name="T97" fmla="*/ 28 h 473"/>
                  <a:gd name="T98" fmla="*/ 440 w 489"/>
                  <a:gd name="T99" fmla="*/ 4 h 473"/>
                  <a:gd name="T100" fmla="*/ 452 w 489"/>
                  <a:gd name="T101" fmla="*/ 2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9" h="473">
                    <a:moveTo>
                      <a:pt x="452" y="28"/>
                    </a:moveTo>
                    <a:lnTo>
                      <a:pt x="472" y="28"/>
                    </a:lnTo>
                    <a:lnTo>
                      <a:pt x="472" y="40"/>
                    </a:lnTo>
                    <a:lnTo>
                      <a:pt x="476" y="52"/>
                    </a:lnTo>
                    <a:lnTo>
                      <a:pt x="488" y="64"/>
                    </a:lnTo>
                    <a:lnTo>
                      <a:pt x="484" y="76"/>
                    </a:lnTo>
                    <a:lnTo>
                      <a:pt x="468" y="80"/>
                    </a:lnTo>
                    <a:lnTo>
                      <a:pt x="456" y="84"/>
                    </a:lnTo>
                    <a:lnTo>
                      <a:pt x="444" y="84"/>
                    </a:lnTo>
                    <a:lnTo>
                      <a:pt x="436" y="72"/>
                    </a:lnTo>
                    <a:lnTo>
                      <a:pt x="424" y="68"/>
                    </a:lnTo>
                    <a:lnTo>
                      <a:pt x="412" y="64"/>
                    </a:lnTo>
                    <a:lnTo>
                      <a:pt x="400" y="64"/>
                    </a:lnTo>
                    <a:lnTo>
                      <a:pt x="388" y="72"/>
                    </a:lnTo>
                    <a:lnTo>
                      <a:pt x="388" y="84"/>
                    </a:lnTo>
                    <a:lnTo>
                      <a:pt x="388" y="96"/>
                    </a:lnTo>
                    <a:lnTo>
                      <a:pt x="388" y="108"/>
                    </a:lnTo>
                    <a:lnTo>
                      <a:pt x="388" y="120"/>
                    </a:lnTo>
                    <a:lnTo>
                      <a:pt x="388" y="132"/>
                    </a:lnTo>
                    <a:lnTo>
                      <a:pt x="388" y="144"/>
                    </a:lnTo>
                    <a:lnTo>
                      <a:pt x="388" y="156"/>
                    </a:lnTo>
                    <a:lnTo>
                      <a:pt x="384" y="168"/>
                    </a:lnTo>
                    <a:lnTo>
                      <a:pt x="372" y="180"/>
                    </a:lnTo>
                    <a:lnTo>
                      <a:pt x="360" y="184"/>
                    </a:lnTo>
                    <a:lnTo>
                      <a:pt x="348" y="188"/>
                    </a:lnTo>
                    <a:lnTo>
                      <a:pt x="336" y="192"/>
                    </a:lnTo>
                    <a:lnTo>
                      <a:pt x="328" y="204"/>
                    </a:lnTo>
                    <a:lnTo>
                      <a:pt x="316" y="212"/>
                    </a:lnTo>
                    <a:lnTo>
                      <a:pt x="316" y="224"/>
                    </a:lnTo>
                    <a:lnTo>
                      <a:pt x="328" y="232"/>
                    </a:lnTo>
                    <a:lnTo>
                      <a:pt x="340" y="236"/>
                    </a:lnTo>
                    <a:lnTo>
                      <a:pt x="352" y="236"/>
                    </a:lnTo>
                    <a:lnTo>
                      <a:pt x="364" y="236"/>
                    </a:lnTo>
                    <a:lnTo>
                      <a:pt x="376" y="236"/>
                    </a:lnTo>
                    <a:lnTo>
                      <a:pt x="388" y="240"/>
                    </a:lnTo>
                    <a:lnTo>
                      <a:pt x="392" y="252"/>
                    </a:lnTo>
                    <a:lnTo>
                      <a:pt x="396" y="264"/>
                    </a:lnTo>
                    <a:lnTo>
                      <a:pt x="408" y="272"/>
                    </a:lnTo>
                    <a:lnTo>
                      <a:pt x="420" y="276"/>
                    </a:lnTo>
                    <a:lnTo>
                      <a:pt x="436" y="288"/>
                    </a:lnTo>
                    <a:lnTo>
                      <a:pt x="444" y="300"/>
                    </a:lnTo>
                    <a:lnTo>
                      <a:pt x="448" y="312"/>
                    </a:lnTo>
                    <a:lnTo>
                      <a:pt x="452" y="324"/>
                    </a:lnTo>
                    <a:lnTo>
                      <a:pt x="444" y="336"/>
                    </a:lnTo>
                    <a:lnTo>
                      <a:pt x="432" y="340"/>
                    </a:lnTo>
                    <a:lnTo>
                      <a:pt x="428" y="352"/>
                    </a:lnTo>
                    <a:lnTo>
                      <a:pt x="424" y="364"/>
                    </a:lnTo>
                    <a:lnTo>
                      <a:pt x="424" y="376"/>
                    </a:lnTo>
                    <a:lnTo>
                      <a:pt x="416" y="388"/>
                    </a:lnTo>
                    <a:lnTo>
                      <a:pt x="404" y="392"/>
                    </a:lnTo>
                    <a:lnTo>
                      <a:pt x="400" y="404"/>
                    </a:lnTo>
                    <a:lnTo>
                      <a:pt x="396" y="416"/>
                    </a:lnTo>
                    <a:lnTo>
                      <a:pt x="396" y="428"/>
                    </a:lnTo>
                    <a:lnTo>
                      <a:pt x="396" y="440"/>
                    </a:lnTo>
                    <a:lnTo>
                      <a:pt x="384" y="440"/>
                    </a:lnTo>
                    <a:lnTo>
                      <a:pt x="380" y="428"/>
                    </a:lnTo>
                    <a:lnTo>
                      <a:pt x="372" y="416"/>
                    </a:lnTo>
                    <a:lnTo>
                      <a:pt x="364" y="404"/>
                    </a:lnTo>
                    <a:lnTo>
                      <a:pt x="356" y="416"/>
                    </a:lnTo>
                    <a:lnTo>
                      <a:pt x="360" y="428"/>
                    </a:lnTo>
                    <a:lnTo>
                      <a:pt x="356" y="440"/>
                    </a:lnTo>
                    <a:lnTo>
                      <a:pt x="344" y="440"/>
                    </a:lnTo>
                    <a:lnTo>
                      <a:pt x="336" y="452"/>
                    </a:lnTo>
                    <a:lnTo>
                      <a:pt x="324" y="460"/>
                    </a:lnTo>
                    <a:lnTo>
                      <a:pt x="312" y="472"/>
                    </a:lnTo>
                    <a:lnTo>
                      <a:pt x="300" y="472"/>
                    </a:lnTo>
                    <a:lnTo>
                      <a:pt x="284" y="456"/>
                    </a:lnTo>
                    <a:lnTo>
                      <a:pt x="268" y="444"/>
                    </a:lnTo>
                    <a:lnTo>
                      <a:pt x="256" y="440"/>
                    </a:lnTo>
                    <a:lnTo>
                      <a:pt x="240" y="436"/>
                    </a:lnTo>
                    <a:lnTo>
                      <a:pt x="228" y="428"/>
                    </a:lnTo>
                    <a:lnTo>
                      <a:pt x="212" y="412"/>
                    </a:lnTo>
                    <a:lnTo>
                      <a:pt x="208" y="400"/>
                    </a:lnTo>
                    <a:lnTo>
                      <a:pt x="196" y="388"/>
                    </a:lnTo>
                    <a:lnTo>
                      <a:pt x="184" y="388"/>
                    </a:lnTo>
                    <a:lnTo>
                      <a:pt x="168" y="388"/>
                    </a:lnTo>
                    <a:lnTo>
                      <a:pt x="156" y="388"/>
                    </a:lnTo>
                    <a:lnTo>
                      <a:pt x="144" y="384"/>
                    </a:lnTo>
                    <a:lnTo>
                      <a:pt x="136" y="372"/>
                    </a:lnTo>
                    <a:lnTo>
                      <a:pt x="128" y="360"/>
                    </a:lnTo>
                    <a:lnTo>
                      <a:pt x="112" y="344"/>
                    </a:lnTo>
                    <a:lnTo>
                      <a:pt x="100" y="332"/>
                    </a:lnTo>
                    <a:lnTo>
                      <a:pt x="92" y="316"/>
                    </a:lnTo>
                    <a:lnTo>
                      <a:pt x="88" y="304"/>
                    </a:lnTo>
                    <a:lnTo>
                      <a:pt x="80" y="288"/>
                    </a:lnTo>
                    <a:lnTo>
                      <a:pt x="72" y="276"/>
                    </a:lnTo>
                    <a:lnTo>
                      <a:pt x="64" y="264"/>
                    </a:lnTo>
                    <a:lnTo>
                      <a:pt x="52" y="264"/>
                    </a:lnTo>
                    <a:lnTo>
                      <a:pt x="40" y="252"/>
                    </a:lnTo>
                    <a:lnTo>
                      <a:pt x="32" y="236"/>
                    </a:lnTo>
                    <a:lnTo>
                      <a:pt x="28" y="224"/>
                    </a:lnTo>
                    <a:lnTo>
                      <a:pt x="40" y="216"/>
                    </a:lnTo>
                    <a:lnTo>
                      <a:pt x="48" y="228"/>
                    </a:lnTo>
                    <a:lnTo>
                      <a:pt x="60" y="240"/>
                    </a:lnTo>
                    <a:lnTo>
                      <a:pt x="72" y="244"/>
                    </a:lnTo>
                    <a:lnTo>
                      <a:pt x="76" y="232"/>
                    </a:lnTo>
                    <a:lnTo>
                      <a:pt x="68" y="220"/>
                    </a:lnTo>
                    <a:lnTo>
                      <a:pt x="68" y="204"/>
                    </a:lnTo>
                    <a:lnTo>
                      <a:pt x="56" y="196"/>
                    </a:lnTo>
                    <a:lnTo>
                      <a:pt x="44" y="192"/>
                    </a:lnTo>
                    <a:lnTo>
                      <a:pt x="32" y="196"/>
                    </a:lnTo>
                    <a:lnTo>
                      <a:pt x="20" y="196"/>
                    </a:lnTo>
                    <a:lnTo>
                      <a:pt x="12" y="184"/>
                    </a:lnTo>
                    <a:lnTo>
                      <a:pt x="4" y="172"/>
                    </a:lnTo>
                    <a:lnTo>
                      <a:pt x="0" y="156"/>
                    </a:lnTo>
                    <a:lnTo>
                      <a:pt x="4" y="144"/>
                    </a:lnTo>
                    <a:lnTo>
                      <a:pt x="16" y="144"/>
                    </a:lnTo>
                    <a:lnTo>
                      <a:pt x="20" y="132"/>
                    </a:lnTo>
                    <a:lnTo>
                      <a:pt x="20" y="120"/>
                    </a:lnTo>
                    <a:lnTo>
                      <a:pt x="20" y="108"/>
                    </a:lnTo>
                    <a:lnTo>
                      <a:pt x="32" y="108"/>
                    </a:lnTo>
                    <a:lnTo>
                      <a:pt x="36" y="96"/>
                    </a:lnTo>
                    <a:lnTo>
                      <a:pt x="44" y="84"/>
                    </a:lnTo>
                    <a:lnTo>
                      <a:pt x="56" y="84"/>
                    </a:lnTo>
                    <a:lnTo>
                      <a:pt x="56" y="72"/>
                    </a:lnTo>
                    <a:lnTo>
                      <a:pt x="68" y="64"/>
                    </a:lnTo>
                    <a:lnTo>
                      <a:pt x="80" y="52"/>
                    </a:lnTo>
                    <a:lnTo>
                      <a:pt x="92" y="48"/>
                    </a:lnTo>
                    <a:lnTo>
                      <a:pt x="104" y="48"/>
                    </a:lnTo>
                    <a:lnTo>
                      <a:pt x="116" y="48"/>
                    </a:lnTo>
                    <a:lnTo>
                      <a:pt x="128" y="48"/>
                    </a:lnTo>
                    <a:lnTo>
                      <a:pt x="140" y="60"/>
                    </a:lnTo>
                    <a:lnTo>
                      <a:pt x="152" y="72"/>
                    </a:lnTo>
                    <a:lnTo>
                      <a:pt x="156" y="84"/>
                    </a:lnTo>
                    <a:lnTo>
                      <a:pt x="172" y="88"/>
                    </a:lnTo>
                    <a:lnTo>
                      <a:pt x="184" y="80"/>
                    </a:lnTo>
                    <a:lnTo>
                      <a:pt x="196" y="76"/>
                    </a:lnTo>
                    <a:lnTo>
                      <a:pt x="208" y="72"/>
                    </a:lnTo>
                    <a:lnTo>
                      <a:pt x="220" y="68"/>
                    </a:lnTo>
                    <a:lnTo>
                      <a:pt x="232" y="64"/>
                    </a:lnTo>
                    <a:lnTo>
                      <a:pt x="244" y="64"/>
                    </a:lnTo>
                    <a:lnTo>
                      <a:pt x="256" y="60"/>
                    </a:lnTo>
                    <a:lnTo>
                      <a:pt x="268" y="56"/>
                    </a:lnTo>
                    <a:lnTo>
                      <a:pt x="280" y="48"/>
                    </a:lnTo>
                    <a:lnTo>
                      <a:pt x="284" y="36"/>
                    </a:lnTo>
                    <a:lnTo>
                      <a:pt x="296" y="32"/>
                    </a:lnTo>
                    <a:lnTo>
                      <a:pt x="308" y="28"/>
                    </a:lnTo>
                    <a:lnTo>
                      <a:pt x="320" y="28"/>
                    </a:lnTo>
                    <a:lnTo>
                      <a:pt x="332" y="36"/>
                    </a:lnTo>
                    <a:lnTo>
                      <a:pt x="340" y="48"/>
                    </a:lnTo>
                    <a:lnTo>
                      <a:pt x="352" y="56"/>
                    </a:lnTo>
                    <a:lnTo>
                      <a:pt x="364" y="56"/>
                    </a:lnTo>
                    <a:lnTo>
                      <a:pt x="376" y="56"/>
                    </a:lnTo>
                    <a:lnTo>
                      <a:pt x="388" y="52"/>
                    </a:lnTo>
                    <a:lnTo>
                      <a:pt x="396" y="40"/>
                    </a:lnTo>
                    <a:lnTo>
                      <a:pt x="408" y="40"/>
                    </a:lnTo>
                    <a:lnTo>
                      <a:pt x="408" y="28"/>
                    </a:lnTo>
                    <a:lnTo>
                      <a:pt x="416" y="16"/>
                    </a:lnTo>
                    <a:lnTo>
                      <a:pt x="428" y="8"/>
                    </a:lnTo>
                    <a:lnTo>
                      <a:pt x="440" y="4"/>
                    </a:lnTo>
                    <a:lnTo>
                      <a:pt x="452" y="0"/>
                    </a:lnTo>
                    <a:lnTo>
                      <a:pt x="456" y="12"/>
                    </a:lnTo>
                    <a:lnTo>
                      <a:pt x="452" y="28"/>
                    </a:lnTo>
                    <a:lnTo>
                      <a:pt x="452" y="2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5" name="Freeform 265"/>
              <p:cNvSpPr>
                <a:spLocks noChangeAspect="1"/>
              </p:cNvSpPr>
              <p:nvPr/>
            </p:nvSpPr>
            <p:spPr bwMode="auto">
              <a:xfrm>
                <a:off x="3577196" y="5198124"/>
                <a:ext cx="680266" cy="403024"/>
              </a:xfrm>
              <a:custGeom>
                <a:avLst/>
                <a:gdLst>
                  <a:gd name="T0" fmla="*/ 432 w 653"/>
                  <a:gd name="T1" fmla="*/ 0 h 401"/>
                  <a:gd name="T2" fmla="*/ 400 w 653"/>
                  <a:gd name="T3" fmla="*/ 20 h 401"/>
                  <a:gd name="T4" fmla="*/ 356 w 653"/>
                  <a:gd name="T5" fmla="*/ 16 h 401"/>
                  <a:gd name="T6" fmla="*/ 320 w 653"/>
                  <a:gd name="T7" fmla="*/ 16 h 401"/>
                  <a:gd name="T8" fmla="*/ 304 w 653"/>
                  <a:gd name="T9" fmla="*/ 40 h 401"/>
                  <a:gd name="T10" fmla="*/ 264 w 653"/>
                  <a:gd name="T11" fmla="*/ 28 h 401"/>
                  <a:gd name="T12" fmla="*/ 236 w 653"/>
                  <a:gd name="T13" fmla="*/ 44 h 401"/>
                  <a:gd name="T14" fmla="*/ 228 w 653"/>
                  <a:gd name="T15" fmla="*/ 84 h 401"/>
                  <a:gd name="T16" fmla="*/ 192 w 653"/>
                  <a:gd name="T17" fmla="*/ 88 h 401"/>
                  <a:gd name="T18" fmla="*/ 156 w 653"/>
                  <a:gd name="T19" fmla="*/ 88 h 401"/>
                  <a:gd name="T20" fmla="*/ 148 w 653"/>
                  <a:gd name="T21" fmla="*/ 124 h 401"/>
                  <a:gd name="T22" fmla="*/ 152 w 653"/>
                  <a:gd name="T23" fmla="*/ 160 h 401"/>
                  <a:gd name="T24" fmla="*/ 116 w 653"/>
                  <a:gd name="T25" fmla="*/ 164 h 401"/>
                  <a:gd name="T26" fmla="*/ 84 w 653"/>
                  <a:gd name="T27" fmla="*/ 148 h 401"/>
                  <a:gd name="T28" fmla="*/ 60 w 653"/>
                  <a:gd name="T29" fmla="*/ 164 h 401"/>
                  <a:gd name="T30" fmla="*/ 56 w 653"/>
                  <a:gd name="T31" fmla="*/ 200 h 401"/>
                  <a:gd name="T32" fmla="*/ 52 w 653"/>
                  <a:gd name="T33" fmla="*/ 236 h 401"/>
                  <a:gd name="T34" fmla="*/ 36 w 653"/>
                  <a:gd name="T35" fmla="*/ 272 h 401"/>
                  <a:gd name="T36" fmla="*/ 8 w 653"/>
                  <a:gd name="T37" fmla="*/ 292 h 401"/>
                  <a:gd name="T38" fmla="*/ 24 w 653"/>
                  <a:gd name="T39" fmla="*/ 320 h 401"/>
                  <a:gd name="T40" fmla="*/ 60 w 653"/>
                  <a:gd name="T41" fmla="*/ 320 h 401"/>
                  <a:gd name="T42" fmla="*/ 88 w 653"/>
                  <a:gd name="T43" fmla="*/ 348 h 401"/>
                  <a:gd name="T44" fmla="*/ 112 w 653"/>
                  <a:gd name="T45" fmla="*/ 376 h 401"/>
                  <a:gd name="T46" fmla="*/ 132 w 653"/>
                  <a:gd name="T47" fmla="*/ 400 h 401"/>
                  <a:gd name="T48" fmla="*/ 168 w 653"/>
                  <a:gd name="T49" fmla="*/ 376 h 401"/>
                  <a:gd name="T50" fmla="*/ 208 w 653"/>
                  <a:gd name="T51" fmla="*/ 364 h 401"/>
                  <a:gd name="T52" fmla="*/ 244 w 653"/>
                  <a:gd name="T53" fmla="*/ 356 h 401"/>
                  <a:gd name="T54" fmla="*/ 288 w 653"/>
                  <a:gd name="T55" fmla="*/ 356 h 401"/>
                  <a:gd name="T56" fmla="*/ 320 w 653"/>
                  <a:gd name="T57" fmla="*/ 376 h 401"/>
                  <a:gd name="T58" fmla="*/ 348 w 653"/>
                  <a:gd name="T59" fmla="*/ 340 h 401"/>
                  <a:gd name="T60" fmla="*/ 384 w 653"/>
                  <a:gd name="T61" fmla="*/ 320 h 401"/>
                  <a:gd name="T62" fmla="*/ 416 w 653"/>
                  <a:gd name="T63" fmla="*/ 292 h 401"/>
                  <a:gd name="T64" fmla="*/ 444 w 653"/>
                  <a:gd name="T65" fmla="*/ 264 h 401"/>
                  <a:gd name="T66" fmla="*/ 480 w 653"/>
                  <a:gd name="T67" fmla="*/ 264 h 401"/>
                  <a:gd name="T68" fmla="*/ 516 w 653"/>
                  <a:gd name="T69" fmla="*/ 256 h 401"/>
                  <a:gd name="T70" fmla="*/ 552 w 653"/>
                  <a:gd name="T71" fmla="*/ 252 h 401"/>
                  <a:gd name="T72" fmla="*/ 604 w 653"/>
                  <a:gd name="T73" fmla="*/ 252 h 401"/>
                  <a:gd name="T74" fmla="*/ 640 w 653"/>
                  <a:gd name="T75" fmla="*/ 256 h 401"/>
                  <a:gd name="T76" fmla="*/ 652 w 653"/>
                  <a:gd name="T77" fmla="*/ 236 h 401"/>
                  <a:gd name="T78" fmla="*/ 652 w 653"/>
                  <a:gd name="T79" fmla="*/ 200 h 401"/>
                  <a:gd name="T80" fmla="*/ 616 w 653"/>
                  <a:gd name="T81" fmla="*/ 188 h 401"/>
                  <a:gd name="T82" fmla="*/ 580 w 653"/>
                  <a:gd name="T83" fmla="*/ 184 h 401"/>
                  <a:gd name="T84" fmla="*/ 536 w 653"/>
                  <a:gd name="T85" fmla="*/ 152 h 401"/>
                  <a:gd name="T86" fmla="*/ 500 w 653"/>
                  <a:gd name="T87" fmla="*/ 112 h 401"/>
                  <a:gd name="T88" fmla="*/ 472 w 653"/>
                  <a:gd name="T89" fmla="*/ 72 h 401"/>
                  <a:gd name="T90" fmla="*/ 472 w 653"/>
                  <a:gd name="T91" fmla="*/ 36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53" h="401">
                    <a:moveTo>
                      <a:pt x="464" y="12"/>
                    </a:moveTo>
                    <a:lnTo>
                      <a:pt x="444" y="0"/>
                    </a:lnTo>
                    <a:lnTo>
                      <a:pt x="432" y="0"/>
                    </a:lnTo>
                    <a:lnTo>
                      <a:pt x="420" y="8"/>
                    </a:lnTo>
                    <a:lnTo>
                      <a:pt x="404" y="8"/>
                    </a:lnTo>
                    <a:lnTo>
                      <a:pt x="400" y="20"/>
                    </a:lnTo>
                    <a:lnTo>
                      <a:pt x="388" y="28"/>
                    </a:lnTo>
                    <a:lnTo>
                      <a:pt x="372" y="24"/>
                    </a:lnTo>
                    <a:lnTo>
                      <a:pt x="356" y="16"/>
                    </a:lnTo>
                    <a:lnTo>
                      <a:pt x="340" y="4"/>
                    </a:lnTo>
                    <a:lnTo>
                      <a:pt x="328" y="4"/>
                    </a:lnTo>
                    <a:lnTo>
                      <a:pt x="320" y="16"/>
                    </a:lnTo>
                    <a:lnTo>
                      <a:pt x="320" y="28"/>
                    </a:lnTo>
                    <a:lnTo>
                      <a:pt x="316" y="40"/>
                    </a:lnTo>
                    <a:lnTo>
                      <a:pt x="304" y="40"/>
                    </a:lnTo>
                    <a:lnTo>
                      <a:pt x="292" y="32"/>
                    </a:lnTo>
                    <a:lnTo>
                      <a:pt x="276" y="24"/>
                    </a:lnTo>
                    <a:lnTo>
                      <a:pt x="264" y="28"/>
                    </a:lnTo>
                    <a:lnTo>
                      <a:pt x="260" y="40"/>
                    </a:lnTo>
                    <a:lnTo>
                      <a:pt x="248" y="44"/>
                    </a:lnTo>
                    <a:lnTo>
                      <a:pt x="236" y="44"/>
                    </a:lnTo>
                    <a:lnTo>
                      <a:pt x="228" y="60"/>
                    </a:lnTo>
                    <a:lnTo>
                      <a:pt x="228" y="72"/>
                    </a:lnTo>
                    <a:lnTo>
                      <a:pt x="228" y="84"/>
                    </a:lnTo>
                    <a:lnTo>
                      <a:pt x="216" y="88"/>
                    </a:lnTo>
                    <a:lnTo>
                      <a:pt x="204" y="88"/>
                    </a:lnTo>
                    <a:lnTo>
                      <a:pt x="192" y="88"/>
                    </a:lnTo>
                    <a:lnTo>
                      <a:pt x="180" y="88"/>
                    </a:lnTo>
                    <a:lnTo>
                      <a:pt x="168" y="88"/>
                    </a:lnTo>
                    <a:lnTo>
                      <a:pt x="156" y="88"/>
                    </a:lnTo>
                    <a:lnTo>
                      <a:pt x="156" y="100"/>
                    </a:lnTo>
                    <a:lnTo>
                      <a:pt x="152" y="112"/>
                    </a:lnTo>
                    <a:lnTo>
                      <a:pt x="148" y="124"/>
                    </a:lnTo>
                    <a:lnTo>
                      <a:pt x="148" y="136"/>
                    </a:lnTo>
                    <a:lnTo>
                      <a:pt x="152" y="148"/>
                    </a:lnTo>
                    <a:lnTo>
                      <a:pt x="152" y="160"/>
                    </a:lnTo>
                    <a:lnTo>
                      <a:pt x="140" y="164"/>
                    </a:lnTo>
                    <a:lnTo>
                      <a:pt x="128" y="164"/>
                    </a:lnTo>
                    <a:lnTo>
                      <a:pt x="116" y="164"/>
                    </a:lnTo>
                    <a:lnTo>
                      <a:pt x="104" y="164"/>
                    </a:lnTo>
                    <a:lnTo>
                      <a:pt x="100" y="152"/>
                    </a:lnTo>
                    <a:lnTo>
                      <a:pt x="84" y="148"/>
                    </a:lnTo>
                    <a:lnTo>
                      <a:pt x="72" y="148"/>
                    </a:lnTo>
                    <a:lnTo>
                      <a:pt x="60" y="152"/>
                    </a:lnTo>
                    <a:lnTo>
                      <a:pt x="60" y="164"/>
                    </a:lnTo>
                    <a:lnTo>
                      <a:pt x="60" y="176"/>
                    </a:lnTo>
                    <a:lnTo>
                      <a:pt x="60" y="188"/>
                    </a:lnTo>
                    <a:lnTo>
                      <a:pt x="56" y="200"/>
                    </a:lnTo>
                    <a:lnTo>
                      <a:pt x="52" y="212"/>
                    </a:lnTo>
                    <a:lnTo>
                      <a:pt x="52" y="224"/>
                    </a:lnTo>
                    <a:lnTo>
                      <a:pt x="52" y="236"/>
                    </a:lnTo>
                    <a:lnTo>
                      <a:pt x="52" y="248"/>
                    </a:lnTo>
                    <a:lnTo>
                      <a:pt x="44" y="260"/>
                    </a:lnTo>
                    <a:lnTo>
                      <a:pt x="36" y="272"/>
                    </a:lnTo>
                    <a:lnTo>
                      <a:pt x="24" y="272"/>
                    </a:lnTo>
                    <a:lnTo>
                      <a:pt x="12" y="280"/>
                    </a:lnTo>
                    <a:lnTo>
                      <a:pt x="8" y="292"/>
                    </a:lnTo>
                    <a:lnTo>
                      <a:pt x="0" y="304"/>
                    </a:lnTo>
                    <a:lnTo>
                      <a:pt x="8" y="316"/>
                    </a:lnTo>
                    <a:lnTo>
                      <a:pt x="24" y="320"/>
                    </a:lnTo>
                    <a:lnTo>
                      <a:pt x="36" y="320"/>
                    </a:lnTo>
                    <a:lnTo>
                      <a:pt x="48" y="320"/>
                    </a:lnTo>
                    <a:lnTo>
                      <a:pt x="60" y="320"/>
                    </a:lnTo>
                    <a:lnTo>
                      <a:pt x="64" y="332"/>
                    </a:lnTo>
                    <a:lnTo>
                      <a:pt x="76" y="344"/>
                    </a:lnTo>
                    <a:lnTo>
                      <a:pt x="88" y="348"/>
                    </a:lnTo>
                    <a:lnTo>
                      <a:pt x="100" y="356"/>
                    </a:lnTo>
                    <a:lnTo>
                      <a:pt x="112" y="364"/>
                    </a:lnTo>
                    <a:lnTo>
                      <a:pt x="112" y="376"/>
                    </a:lnTo>
                    <a:lnTo>
                      <a:pt x="116" y="388"/>
                    </a:lnTo>
                    <a:lnTo>
                      <a:pt x="120" y="400"/>
                    </a:lnTo>
                    <a:lnTo>
                      <a:pt x="132" y="400"/>
                    </a:lnTo>
                    <a:lnTo>
                      <a:pt x="144" y="392"/>
                    </a:lnTo>
                    <a:lnTo>
                      <a:pt x="156" y="384"/>
                    </a:lnTo>
                    <a:lnTo>
                      <a:pt x="168" y="376"/>
                    </a:lnTo>
                    <a:lnTo>
                      <a:pt x="180" y="368"/>
                    </a:lnTo>
                    <a:lnTo>
                      <a:pt x="192" y="368"/>
                    </a:lnTo>
                    <a:lnTo>
                      <a:pt x="208" y="364"/>
                    </a:lnTo>
                    <a:lnTo>
                      <a:pt x="220" y="356"/>
                    </a:lnTo>
                    <a:lnTo>
                      <a:pt x="232" y="356"/>
                    </a:lnTo>
                    <a:lnTo>
                      <a:pt x="244" y="356"/>
                    </a:lnTo>
                    <a:lnTo>
                      <a:pt x="256" y="356"/>
                    </a:lnTo>
                    <a:lnTo>
                      <a:pt x="272" y="356"/>
                    </a:lnTo>
                    <a:lnTo>
                      <a:pt x="288" y="356"/>
                    </a:lnTo>
                    <a:lnTo>
                      <a:pt x="300" y="364"/>
                    </a:lnTo>
                    <a:lnTo>
                      <a:pt x="308" y="376"/>
                    </a:lnTo>
                    <a:lnTo>
                      <a:pt x="320" y="376"/>
                    </a:lnTo>
                    <a:lnTo>
                      <a:pt x="328" y="364"/>
                    </a:lnTo>
                    <a:lnTo>
                      <a:pt x="336" y="352"/>
                    </a:lnTo>
                    <a:lnTo>
                      <a:pt x="348" y="340"/>
                    </a:lnTo>
                    <a:lnTo>
                      <a:pt x="360" y="332"/>
                    </a:lnTo>
                    <a:lnTo>
                      <a:pt x="372" y="324"/>
                    </a:lnTo>
                    <a:lnTo>
                      <a:pt x="384" y="320"/>
                    </a:lnTo>
                    <a:lnTo>
                      <a:pt x="396" y="312"/>
                    </a:lnTo>
                    <a:lnTo>
                      <a:pt x="408" y="304"/>
                    </a:lnTo>
                    <a:lnTo>
                      <a:pt x="416" y="292"/>
                    </a:lnTo>
                    <a:lnTo>
                      <a:pt x="424" y="280"/>
                    </a:lnTo>
                    <a:lnTo>
                      <a:pt x="432" y="268"/>
                    </a:lnTo>
                    <a:lnTo>
                      <a:pt x="444" y="264"/>
                    </a:lnTo>
                    <a:lnTo>
                      <a:pt x="456" y="264"/>
                    </a:lnTo>
                    <a:lnTo>
                      <a:pt x="468" y="264"/>
                    </a:lnTo>
                    <a:lnTo>
                      <a:pt x="480" y="264"/>
                    </a:lnTo>
                    <a:lnTo>
                      <a:pt x="492" y="264"/>
                    </a:lnTo>
                    <a:lnTo>
                      <a:pt x="504" y="260"/>
                    </a:lnTo>
                    <a:lnTo>
                      <a:pt x="516" y="256"/>
                    </a:lnTo>
                    <a:lnTo>
                      <a:pt x="528" y="252"/>
                    </a:lnTo>
                    <a:lnTo>
                      <a:pt x="540" y="252"/>
                    </a:lnTo>
                    <a:lnTo>
                      <a:pt x="552" y="252"/>
                    </a:lnTo>
                    <a:lnTo>
                      <a:pt x="576" y="252"/>
                    </a:lnTo>
                    <a:lnTo>
                      <a:pt x="588" y="252"/>
                    </a:lnTo>
                    <a:lnTo>
                      <a:pt x="604" y="252"/>
                    </a:lnTo>
                    <a:lnTo>
                      <a:pt x="616" y="252"/>
                    </a:lnTo>
                    <a:lnTo>
                      <a:pt x="628" y="252"/>
                    </a:lnTo>
                    <a:lnTo>
                      <a:pt x="640" y="256"/>
                    </a:lnTo>
                    <a:lnTo>
                      <a:pt x="652" y="260"/>
                    </a:lnTo>
                    <a:lnTo>
                      <a:pt x="652" y="248"/>
                    </a:lnTo>
                    <a:lnTo>
                      <a:pt x="652" y="236"/>
                    </a:lnTo>
                    <a:lnTo>
                      <a:pt x="652" y="224"/>
                    </a:lnTo>
                    <a:lnTo>
                      <a:pt x="652" y="212"/>
                    </a:lnTo>
                    <a:lnTo>
                      <a:pt x="652" y="200"/>
                    </a:lnTo>
                    <a:lnTo>
                      <a:pt x="640" y="192"/>
                    </a:lnTo>
                    <a:lnTo>
                      <a:pt x="628" y="188"/>
                    </a:lnTo>
                    <a:lnTo>
                      <a:pt x="616" y="188"/>
                    </a:lnTo>
                    <a:lnTo>
                      <a:pt x="604" y="188"/>
                    </a:lnTo>
                    <a:lnTo>
                      <a:pt x="592" y="188"/>
                    </a:lnTo>
                    <a:lnTo>
                      <a:pt x="580" y="184"/>
                    </a:lnTo>
                    <a:lnTo>
                      <a:pt x="564" y="168"/>
                    </a:lnTo>
                    <a:lnTo>
                      <a:pt x="548" y="160"/>
                    </a:lnTo>
                    <a:lnTo>
                      <a:pt x="536" y="152"/>
                    </a:lnTo>
                    <a:lnTo>
                      <a:pt x="524" y="136"/>
                    </a:lnTo>
                    <a:lnTo>
                      <a:pt x="512" y="124"/>
                    </a:lnTo>
                    <a:lnTo>
                      <a:pt x="500" y="112"/>
                    </a:lnTo>
                    <a:lnTo>
                      <a:pt x="492" y="96"/>
                    </a:lnTo>
                    <a:lnTo>
                      <a:pt x="484" y="84"/>
                    </a:lnTo>
                    <a:lnTo>
                      <a:pt x="472" y="72"/>
                    </a:lnTo>
                    <a:lnTo>
                      <a:pt x="468" y="60"/>
                    </a:lnTo>
                    <a:lnTo>
                      <a:pt x="468" y="48"/>
                    </a:lnTo>
                    <a:lnTo>
                      <a:pt x="472" y="36"/>
                    </a:lnTo>
                    <a:lnTo>
                      <a:pt x="464" y="12"/>
                    </a:lnTo>
                    <a:lnTo>
                      <a:pt x="464" y="12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6" name="Freeform 266"/>
              <p:cNvSpPr>
                <a:spLocks noChangeAspect="1"/>
              </p:cNvSpPr>
              <p:nvPr/>
            </p:nvSpPr>
            <p:spPr bwMode="auto">
              <a:xfrm>
                <a:off x="4062367" y="4846438"/>
                <a:ext cx="798351" cy="628926"/>
              </a:xfrm>
              <a:custGeom>
                <a:avLst/>
                <a:gdLst>
                  <a:gd name="T0" fmla="*/ 728 w 765"/>
                  <a:gd name="T1" fmla="*/ 68 h 629"/>
                  <a:gd name="T2" fmla="*/ 712 w 765"/>
                  <a:gd name="T3" fmla="*/ 32 h 629"/>
                  <a:gd name="T4" fmla="*/ 680 w 765"/>
                  <a:gd name="T5" fmla="*/ 20 h 629"/>
                  <a:gd name="T6" fmla="*/ 644 w 765"/>
                  <a:gd name="T7" fmla="*/ 0 h 629"/>
                  <a:gd name="T8" fmla="*/ 624 w 765"/>
                  <a:gd name="T9" fmla="*/ 32 h 629"/>
                  <a:gd name="T10" fmla="*/ 592 w 765"/>
                  <a:gd name="T11" fmla="*/ 60 h 629"/>
                  <a:gd name="T12" fmla="*/ 560 w 765"/>
                  <a:gd name="T13" fmla="*/ 84 h 629"/>
                  <a:gd name="T14" fmla="*/ 544 w 765"/>
                  <a:gd name="T15" fmla="*/ 120 h 629"/>
                  <a:gd name="T16" fmla="*/ 520 w 765"/>
                  <a:gd name="T17" fmla="*/ 152 h 629"/>
                  <a:gd name="T18" fmla="*/ 516 w 765"/>
                  <a:gd name="T19" fmla="*/ 192 h 629"/>
                  <a:gd name="T20" fmla="*/ 472 w 765"/>
                  <a:gd name="T21" fmla="*/ 208 h 629"/>
                  <a:gd name="T22" fmla="*/ 432 w 765"/>
                  <a:gd name="T23" fmla="*/ 208 h 629"/>
                  <a:gd name="T24" fmla="*/ 396 w 765"/>
                  <a:gd name="T25" fmla="*/ 208 h 629"/>
                  <a:gd name="T26" fmla="*/ 364 w 765"/>
                  <a:gd name="T27" fmla="*/ 228 h 629"/>
                  <a:gd name="T28" fmla="*/ 328 w 765"/>
                  <a:gd name="T29" fmla="*/ 224 h 629"/>
                  <a:gd name="T30" fmla="*/ 292 w 765"/>
                  <a:gd name="T31" fmla="*/ 220 h 629"/>
                  <a:gd name="T32" fmla="*/ 268 w 765"/>
                  <a:gd name="T33" fmla="*/ 256 h 629"/>
                  <a:gd name="T34" fmla="*/ 224 w 765"/>
                  <a:gd name="T35" fmla="*/ 256 h 629"/>
                  <a:gd name="T36" fmla="*/ 188 w 765"/>
                  <a:gd name="T37" fmla="*/ 280 h 629"/>
                  <a:gd name="T38" fmla="*/ 156 w 765"/>
                  <a:gd name="T39" fmla="*/ 300 h 629"/>
                  <a:gd name="T40" fmla="*/ 120 w 765"/>
                  <a:gd name="T41" fmla="*/ 296 h 629"/>
                  <a:gd name="T42" fmla="*/ 80 w 765"/>
                  <a:gd name="T43" fmla="*/ 292 h 629"/>
                  <a:gd name="T44" fmla="*/ 52 w 765"/>
                  <a:gd name="T45" fmla="*/ 312 h 629"/>
                  <a:gd name="T46" fmla="*/ 24 w 765"/>
                  <a:gd name="T47" fmla="*/ 340 h 629"/>
                  <a:gd name="T48" fmla="*/ 0 w 765"/>
                  <a:gd name="T49" fmla="*/ 352 h 629"/>
                  <a:gd name="T50" fmla="*/ 4 w 765"/>
                  <a:gd name="T51" fmla="*/ 388 h 629"/>
                  <a:gd name="T52" fmla="*/ 4 w 765"/>
                  <a:gd name="T53" fmla="*/ 424 h 629"/>
                  <a:gd name="T54" fmla="*/ 36 w 765"/>
                  <a:gd name="T55" fmla="*/ 460 h 629"/>
                  <a:gd name="T56" fmla="*/ 52 w 765"/>
                  <a:gd name="T57" fmla="*/ 496 h 629"/>
                  <a:gd name="T58" fmla="*/ 88 w 765"/>
                  <a:gd name="T59" fmla="*/ 516 h 629"/>
                  <a:gd name="T60" fmla="*/ 124 w 765"/>
                  <a:gd name="T61" fmla="*/ 540 h 629"/>
                  <a:gd name="T62" fmla="*/ 168 w 765"/>
                  <a:gd name="T63" fmla="*/ 536 h 629"/>
                  <a:gd name="T64" fmla="*/ 188 w 765"/>
                  <a:gd name="T65" fmla="*/ 568 h 629"/>
                  <a:gd name="T66" fmla="*/ 188 w 765"/>
                  <a:gd name="T67" fmla="*/ 604 h 629"/>
                  <a:gd name="T68" fmla="*/ 224 w 765"/>
                  <a:gd name="T69" fmla="*/ 612 h 629"/>
                  <a:gd name="T70" fmla="*/ 260 w 765"/>
                  <a:gd name="T71" fmla="*/ 620 h 629"/>
                  <a:gd name="T72" fmla="*/ 300 w 765"/>
                  <a:gd name="T73" fmla="*/ 628 h 629"/>
                  <a:gd name="T74" fmla="*/ 344 w 765"/>
                  <a:gd name="T75" fmla="*/ 616 h 629"/>
                  <a:gd name="T76" fmla="*/ 380 w 765"/>
                  <a:gd name="T77" fmla="*/ 604 h 629"/>
                  <a:gd name="T78" fmla="*/ 420 w 765"/>
                  <a:gd name="T79" fmla="*/ 612 h 629"/>
                  <a:gd name="T80" fmla="*/ 432 w 765"/>
                  <a:gd name="T81" fmla="*/ 580 h 629"/>
                  <a:gd name="T82" fmla="*/ 460 w 765"/>
                  <a:gd name="T83" fmla="*/ 560 h 629"/>
                  <a:gd name="T84" fmla="*/ 460 w 765"/>
                  <a:gd name="T85" fmla="*/ 520 h 629"/>
                  <a:gd name="T86" fmla="*/ 468 w 765"/>
                  <a:gd name="T87" fmla="*/ 484 h 629"/>
                  <a:gd name="T88" fmla="*/ 476 w 765"/>
                  <a:gd name="T89" fmla="*/ 448 h 629"/>
                  <a:gd name="T90" fmla="*/ 500 w 765"/>
                  <a:gd name="T91" fmla="*/ 412 h 629"/>
                  <a:gd name="T92" fmla="*/ 516 w 765"/>
                  <a:gd name="T93" fmla="*/ 380 h 629"/>
                  <a:gd name="T94" fmla="*/ 548 w 765"/>
                  <a:gd name="T95" fmla="*/ 376 h 629"/>
                  <a:gd name="T96" fmla="*/ 584 w 765"/>
                  <a:gd name="T97" fmla="*/ 392 h 629"/>
                  <a:gd name="T98" fmla="*/ 588 w 765"/>
                  <a:gd name="T99" fmla="*/ 356 h 629"/>
                  <a:gd name="T100" fmla="*/ 592 w 765"/>
                  <a:gd name="T101" fmla="*/ 316 h 629"/>
                  <a:gd name="T102" fmla="*/ 620 w 765"/>
                  <a:gd name="T103" fmla="*/ 292 h 629"/>
                  <a:gd name="T104" fmla="*/ 652 w 765"/>
                  <a:gd name="T105" fmla="*/ 264 h 629"/>
                  <a:gd name="T106" fmla="*/ 692 w 765"/>
                  <a:gd name="T107" fmla="*/ 248 h 629"/>
                  <a:gd name="T108" fmla="*/ 700 w 765"/>
                  <a:gd name="T109" fmla="*/ 212 h 629"/>
                  <a:gd name="T110" fmla="*/ 724 w 765"/>
                  <a:gd name="T111" fmla="*/ 176 h 629"/>
                  <a:gd name="T112" fmla="*/ 736 w 765"/>
                  <a:gd name="T113" fmla="*/ 140 h 629"/>
                  <a:gd name="T114" fmla="*/ 744 w 765"/>
                  <a:gd name="T115" fmla="*/ 112 h 629"/>
                  <a:gd name="T116" fmla="*/ 764 w 765"/>
                  <a:gd name="T117" fmla="*/ 76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65" h="629">
                    <a:moveTo>
                      <a:pt x="764" y="76"/>
                    </a:moveTo>
                    <a:lnTo>
                      <a:pt x="744" y="68"/>
                    </a:lnTo>
                    <a:lnTo>
                      <a:pt x="728" y="68"/>
                    </a:lnTo>
                    <a:lnTo>
                      <a:pt x="716" y="56"/>
                    </a:lnTo>
                    <a:lnTo>
                      <a:pt x="712" y="44"/>
                    </a:lnTo>
                    <a:lnTo>
                      <a:pt x="712" y="32"/>
                    </a:lnTo>
                    <a:lnTo>
                      <a:pt x="700" y="32"/>
                    </a:lnTo>
                    <a:lnTo>
                      <a:pt x="688" y="32"/>
                    </a:lnTo>
                    <a:lnTo>
                      <a:pt x="680" y="20"/>
                    </a:lnTo>
                    <a:lnTo>
                      <a:pt x="668" y="8"/>
                    </a:lnTo>
                    <a:lnTo>
                      <a:pt x="656" y="4"/>
                    </a:lnTo>
                    <a:lnTo>
                      <a:pt x="644" y="0"/>
                    </a:lnTo>
                    <a:lnTo>
                      <a:pt x="632" y="8"/>
                    </a:lnTo>
                    <a:lnTo>
                      <a:pt x="632" y="20"/>
                    </a:lnTo>
                    <a:lnTo>
                      <a:pt x="624" y="32"/>
                    </a:lnTo>
                    <a:lnTo>
                      <a:pt x="620" y="44"/>
                    </a:lnTo>
                    <a:lnTo>
                      <a:pt x="608" y="52"/>
                    </a:lnTo>
                    <a:lnTo>
                      <a:pt x="592" y="60"/>
                    </a:lnTo>
                    <a:lnTo>
                      <a:pt x="580" y="64"/>
                    </a:lnTo>
                    <a:lnTo>
                      <a:pt x="568" y="72"/>
                    </a:lnTo>
                    <a:lnTo>
                      <a:pt x="560" y="84"/>
                    </a:lnTo>
                    <a:lnTo>
                      <a:pt x="552" y="96"/>
                    </a:lnTo>
                    <a:lnTo>
                      <a:pt x="548" y="108"/>
                    </a:lnTo>
                    <a:lnTo>
                      <a:pt x="544" y="120"/>
                    </a:lnTo>
                    <a:lnTo>
                      <a:pt x="532" y="128"/>
                    </a:lnTo>
                    <a:lnTo>
                      <a:pt x="524" y="140"/>
                    </a:lnTo>
                    <a:lnTo>
                      <a:pt x="520" y="152"/>
                    </a:lnTo>
                    <a:lnTo>
                      <a:pt x="516" y="164"/>
                    </a:lnTo>
                    <a:lnTo>
                      <a:pt x="516" y="180"/>
                    </a:lnTo>
                    <a:lnTo>
                      <a:pt x="516" y="192"/>
                    </a:lnTo>
                    <a:lnTo>
                      <a:pt x="500" y="200"/>
                    </a:lnTo>
                    <a:lnTo>
                      <a:pt x="488" y="204"/>
                    </a:lnTo>
                    <a:lnTo>
                      <a:pt x="472" y="208"/>
                    </a:lnTo>
                    <a:lnTo>
                      <a:pt x="456" y="208"/>
                    </a:lnTo>
                    <a:lnTo>
                      <a:pt x="444" y="208"/>
                    </a:lnTo>
                    <a:lnTo>
                      <a:pt x="432" y="208"/>
                    </a:lnTo>
                    <a:lnTo>
                      <a:pt x="420" y="208"/>
                    </a:lnTo>
                    <a:lnTo>
                      <a:pt x="408" y="208"/>
                    </a:lnTo>
                    <a:lnTo>
                      <a:pt x="396" y="208"/>
                    </a:lnTo>
                    <a:lnTo>
                      <a:pt x="384" y="212"/>
                    </a:lnTo>
                    <a:lnTo>
                      <a:pt x="376" y="224"/>
                    </a:lnTo>
                    <a:lnTo>
                      <a:pt x="364" y="228"/>
                    </a:lnTo>
                    <a:lnTo>
                      <a:pt x="352" y="228"/>
                    </a:lnTo>
                    <a:lnTo>
                      <a:pt x="340" y="228"/>
                    </a:lnTo>
                    <a:lnTo>
                      <a:pt x="328" y="224"/>
                    </a:lnTo>
                    <a:lnTo>
                      <a:pt x="316" y="220"/>
                    </a:lnTo>
                    <a:lnTo>
                      <a:pt x="304" y="220"/>
                    </a:lnTo>
                    <a:lnTo>
                      <a:pt x="292" y="220"/>
                    </a:lnTo>
                    <a:lnTo>
                      <a:pt x="288" y="232"/>
                    </a:lnTo>
                    <a:lnTo>
                      <a:pt x="276" y="244"/>
                    </a:lnTo>
                    <a:lnTo>
                      <a:pt x="268" y="256"/>
                    </a:lnTo>
                    <a:lnTo>
                      <a:pt x="256" y="256"/>
                    </a:lnTo>
                    <a:lnTo>
                      <a:pt x="240" y="256"/>
                    </a:lnTo>
                    <a:lnTo>
                      <a:pt x="224" y="256"/>
                    </a:lnTo>
                    <a:lnTo>
                      <a:pt x="212" y="260"/>
                    </a:lnTo>
                    <a:lnTo>
                      <a:pt x="200" y="272"/>
                    </a:lnTo>
                    <a:lnTo>
                      <a:pt x="188" y="280"/>
                    </a:lnTo>
                    <a:lnTo>
                      <a:pt x="180" y="292"/>
                    </a:lnTo>
                    <a:lnTo>
                      <a:pt x="168" y="300"/>
                    </a:lnTo>
                    <a:lnTo>
                      <a:pt x="156" y="300"/>
                    </a:lnTo>
                    <a:lnTo>
                      <a:pt x="144" y="300"/>
                    </a:lnTo>
                    <a:lnTo>
                      <a:pt x="132" y="300"/>
                    </a:lnTo>
                    <a:lnTo>
                      <a:pt x="120" y="296"/>
                    </a:lnTo>
                    <a:lnTo>
                      <a:pt x="108" y="288"/>
                    </a:lnTo>
                    <a:lnTo>
                      <a:pt x="88" y="280"/>
                    </a:lnTo>
                    <a:lnTo>
                      <a:pt x="80" y="292"/>
                    </a:lnTo>
                    <a:lnTo>
                      <a:pt x="80" y="304"/>
                    </a:lnTo>
                    <a:lnTo>
                      <a:pt x="68" y="308"/>
                    </a:lnTo>
                    <a:lnTo>
                      <a:pt x="52" y="312"/>
                    </a:lnTo>
                    <a:lnTo>
                      <a:pt x="48" y="324"/>
                    </a:lnTo>
                    <a:lnTo>
                      <a:pt x="36" y="332"/>
                    </a:lnTo>
                    <a:lnTo>
                      <a:pt x="24" y="340"/>
                    </a:lnTo>
                    <a:lnTo>
                      <a:pt x="12" y="340"/>
                    </a:lnTo>
                    <a:lnTo>
                      <a:pt x="0" y="340"/>
                    </a:lnTo>
                    <a:lnTo>
                      <a:pt x="0" y="352"/>
                    </a:lnTo>
                    <a:lnTo>
                      <a:pt x="0" y="364"/>
                    </a:lnTo>
                    <a:lnTo>
                      <a:pt x="0" y="376"/>
                    </a:lnTo>
                    <a:lnTo>
                      <a:pt x="4" y="388"/>
                    </a:lnTo>
                    <a:lnTo>
                      <a:pt x="4" y="400"/>
                    </a:lnTo>
                    <a:lnTo>
                      <a:pt x="4" y="412"/>
                    </a:lnTo>
                    <a:lnTo>
                      <a:pt x="4" y="424"/>
                    </a:lnTo>
                    <a:lnTo>
                      <a:pt x="16" y="436"/>
                    </a:lnTo>
                    <a:lnTo>
                      <a:pt x="28" y="448"/>
                    </a:lnTo>
                    <a:lnTo>
                      <a:pt x="36" y="460"/>
                    </a:lnTo>
                    <a:lnTo>
                      <a:pt x="44" y="472"/>
                    </a:lnTo>
                    <a:lnTo>
                      <a:pt x="48" y="484"/>
                    </a:lnTo>
                    <a:lnTo>
                      <a:pt x="52" y="496"/>
                    </a:lnTo>
                    <a:lnTo>
                      <a:pt x="64" y="504"/>
                    </a:lnTo>
                    <a:lnTo>
                      <a:pt x="76" y="508"/>
                    </a:lnTo>
                    <a:lnTo>
                      <a:pt x="88" y="516"/>
                    </a:lnTo>
                    <a:lnTo>
                      <a:pt x="100" y="528"/>
                    </a:lnTo>
                    <a:lnTo>
                      <a:pt x="112" y="532"/>
                    </a:lnTo>
                    <a:lnTo>
                      <a:pt x="124" y="540"/>
                    </a:lnTo>
                    <a:lnTo>
                      <a:pt x="140" y="536"/>
                    </a:lnTo>
                    <a:lnTo>
                      <a:pt x="152" y="536"/>
                    </a:lnTo>
                    <a:lnTo>
                      <a:pt x="168" y="536"/>
                    </a:lnTo>
                    <a:lnTo>
                      <a:pt x="180" y="544"/>
                    </a:lnTo>
                    <a:lnTo>
                      <a:pt x="188" y="556"/>
                    </a:lnTo>
                    <a:lnTo>
                      <a:pt x="188" y="568"/>
                    </a:lnTo>
                    <a:lnTo>
                      <a:pt x="188" y="580"/>
                    </a:lnTo>
                    <a:lnTo>
                      <a:pt x="188" y="592"/>
                    </a:lnTo>
                    <a:lnTo>
                      <a:pt x="188" y="604"/>
                    </a:lnTo>
                    <a:lnTo>
                      <a:pt x="200" y="612"/>
                    </a:lnTo>
                    <a:lnTo>
                      <a:pt x="212" y="612"/>
                    </a:lnTo>
                    <a:lnTo>
                      <a:pt x="224" y="612"/>
                    </a:lnTo>
                    <a:lnTo>
                      <a:pt x="236" y="608"/>
                    </a:lnTo>
                    <a:lnTo>
                      <a:pt x="248" y="608"/>
                    </a:lnTo>
                    <a:lnTo>
                      <a:pt x="260" y="620"/>
                    </a:lnTo>
                    <a:lnTo>
                      <a:pt x="272" y="628"/>
                    </a:lnTo>
                    <a:lnTo>
                      <a:pt x="288" y="628"/>
                    </a:lnTo>
                    <a:lnTo>
                      <a:pt x="300" y="628"/>
                    </a:lnTo>
                    <a:lnTo>
                      <a:pt x="320" y="628"/>
                    </a:lnTo>
                    <a:lnTo>
                      <a:pt x="332" y="628"/>
                    </a:lnTo>
                    <a:lnTo>
                      <a:pt x="344" y="616"/>
                    </a:lnTo>
                    <a:lnTo>
                      <a:pt x="356" y="608"/>
                    </a:lnTo>
                    <a:lnTo>
                      <a:pt x="368" y="604"/>
                    </a:lnTo>
                    <a:lnTo>
                      <a:pt x="380" y="604"/>
                    </a:lnTo>
                    <a:lnTo>
                      <a:pt x="396" y="608"/>
                    </a:lnTo>
                    <a:lnTo>
                      <a:pt x="408" y="612"/>
                    </a:lnTo>
                    <a:lnTo>
                      <a:pt x="420" y="612"/>
                    </a:lnTo>
                    <a:lnTo>
                      <a:pt x="420" y="600"/>
                    </a:lnTo>
                    <a:lnTo>
                      <a:pt x="420" y="588"/>
                    </a:lnTo>
                    <a:lnTo>
                      <a:pt x="432" y="580"/>
                    </a:lnTo>
                    <a:lnTo>
                      <a:pt x="444" y="580"/>
                    </a:lnTo>
                    <a:lnTo>
                      <a:pt x="456" y="572"/>
                    </a:lnTo>
                    <a:lnTo>
                      <a:pt x="460" y="560"/>
                    </a:lnTo>
                    <a:lnTo>
                      <a:pt x="460" y="548"/>
                    </a:lnTo>
                    <a:lnTo>
                      <a:pt x="460" y="536"/>
                    </a:lnTo>
                    <a:lnTo>
                      <a:pt x="460" y="520"/>
                    </a:lnTo>
                    <a:lnTo>
                      <a:pt x="460" y="508"/>
                    </a:lnTo>
                    <a:lnTo>
                      <a:pt x="464" y="496"/>
                    </a:lnTo>
                    <a:lnTo>
                      <a:pt x="468" y="484"/>
                    </a:lnTo>
                    <a:lnTo>
                      <a:pt x="468" y="472"/>
                    </a:lnTo>
                    <a:lnTo>
                      <a:pt x="472" y="460"/>
                    </a:lnTo>
                    <a:lnTo>
                      <a:pt x="476" y="448"/>
                    </a:lnTo>
                    <a:lnTo>
                      <a:pt x="484" y="436"/>
                    </a:lnTo>
                    <a:lnTo>
                      <a:pt x="492" y="424"/>
                    </a:lnTo>
                    <a:lnTo>
                      <a:pt x="500" y="412"/>
                    </a:lnTo>
                    <a:lnTo>
                      <a:pt x="500" y="400"/>
                    </a:lnTo>
                    <a:lnTo>
                      <a:pt x="504" y="388"/>
                    </a:lnTo>
                    <a:lnTo>
                      <a:pt x="516" y="380"/>
                    </a:lnTo>
                    <a:lnTo>
                      <a:pt x="524" y="368"/>
                    </a:lnTo>
                    <a:lnTo>
                      <a:pt x="536" y="364"/>
                    </a:lnTo>
                    <a:lnTo>
                      <a:pt x="548" y="376"/>
                    </a:lnTo>
                    <a:lnTo>
                      <a:pt x="560" y="384"/>
                    </a:lnTo>
                    <a:lnTo>
                      <a:pt x="572" y="392"/>
                    </a:lnTo>
                    <a:lnTo>
                      <a:pt x="584" y="392"/>
                    </a:lnTo>
                    <a:lnTo>
                      <a:pt x="588" y="380"/>
                    </a:lnTo>
                    <a:lnTo>
                      <a:pt x="588" y="368"/>
                    </a:lnTo>
                    <a:lnTo>
                      <a:pt x="588" y="356"/>
                    </a:lnTo>
                    <a:lnTo>
                      <a:pt x="588" y="344"/>
                    </a:lnTo>
                    <a:lnTo>
                      <a:pt x="588" y="332"/>
                    </a:lnTo>
                    <a:lnTo>
                      <a:pt x="592" y="316"/>
                    </a:lnTo>
                    <a:lnTo>
                      <a:pt x="604" y="308"/>
                    </a:lnTo>
                    <a:lnTo>
                      <a:pt x="616" y="304"/>
                    </a:lnTo>
                    <a:lnTo>
                      <a:pt x="620" y="292"/>
                    </a:lnTo>
                    <a:lnTo>
                      <a:pt x="628" y="280"/>
                    </a:lnTo>
                    <a:lnTo>
                      <a:pt x="640" y="272"/>
                    </a:lnTo>
                    <a:lnTo>
                      <a:pt x="652" y="264"/>
                    </a:lnTo>
                    <a:lnTo>
                      <a:pt x="668" y="256"/>
                    </a:lnTo>
                    <a:lnTo>
                      <a:pt x="680" y="252"/>
                    </a:lnTo>
                    <a:lnTo>
                      <a:pt x="692" y="248"/>
                    </a:lnTo>
                    <a:lnTo>
                      <a:pt x="696" y="236"/>
                    </a:lnTo>
                    <a:lnTo>
                      <a:pt x="696" y="224"/>
                    </a:lnTo>
                    <a:lnTo>
                      <a:pt x="700" y="212"/>
                    </a:lnTo>
                    <a:lnTo>
                      <a:pt x="708" y="200"/>
                    </a:lnTo>
                    <a:lnTo>
                      <a:pt x="716" y="188"/>
                    </a:lnTo>
                    <a:lnTo>
                      <a:pt x="724" y="176"/>
                    </a:lnTo>
                    <a:lnTo>
                      <a:pt x="728" y="164"/>
                    </a:lnTo>
                    <a:lnTo>
                      <a:pt x="736" y="152"/>
                    </a:lnTo>
                    <a:lnTo>
                      <a:pt x="736" y="140"/>
                    </a:lnTo>
                    <a:lnTo>
                      <a:pt x="732" y="128"/>
                    </a:lnTo>
                    <a:lnTo>
                      <a:pt x="732" y="116"/>
                    </a:lnTo>
                    <a:lnTo>
                      <a:pt x="744" y="112"/>
                    </a:lnTo>
                    <a:lnTo>
                      <a:pt x="752" y="100"/>
                    </a:lnTo>
                    <a:lnTo>
                      <a:pt x="764" y="76"/>
                    </a:lnTo>
                    <a:lnTo>
                      <a:pt x="764" y="76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" name="Freeform 267"/>
              <p:cNvSpPr>
                <a:spLocks noChangeAspect="1"/>
              </p:cNvSpPr>
              <p:nvPr/>
            </p:nvSpPr>
            <p:spPr bwMode="auto">
              <a:xfrm>
                <a:off x="3253749" y="4759159"/>
                <a:ext cx="690534" cy="608390"/>
              </a:xfrm>
              <a:custGeom>
                <a:avLst/>
                <a:gdLst>
                  <a:gd name="T0" fmla="*/ 320 w 661"/>
                  <a:gd name="T1" fmla="*/ 44 h 605"/>
                  <a:gd name="T2" fmla="*/ 288 w 661"/>
                  <a:gd name="T3" fmla="*/ 64 h 605"/>
                  <a:gd name="T4" fmla="*/ 272 w 661"/>
                  <a:gd name="T5" fmla="*/ 36 h 605"/>
                  <a:gd name="T6" fmla="*/ 284 w 661"/>
                  <a:gd name="T7" fmla="*/ 4 h 605"/>
                  <a:gd name="T8" fmla="*/ 248 w 661"/>
                  <a:gd name="T9" fmla="*/ 12 h 605"/>
                  <a:gd name="T10" fmla="*/ 228 w 661"/>
                  <a:gd name="T11" fmla="*/ 48 h 605"/>
                  <a:gd name="T12" fmla="*/ 208 w 661"/>
                  <a:gd name="T13" fmla="*/ 80 h 605"/>
                  <a:gd name="T14" fmla="*/ 184 w 661"/>
                  <a:gd name="T15" fmla="*/ 112 h 605"/>
                  <a:gd name="T16" fmla="*/ 148 w 661"/>
                  <a:gd name="T17" fmla="*/ 120 h 605"/>
                  <a:gd name="T18" fmla="*/ 132 w 661"/>
                  <a:gd name="T19" fmla="*/ 156 h 605"/>
                  <a:gd name="T20" fmla="*/ 112 w 661"/>
                  <a:gd name="T21" fmla="*/ 192 h 605"/>
                  <a:gd name="T22" fmla="*/ 84 w 661"/>
                  <a:gd name="T23" fmla="*/ 208 h 605"/>
                  <a:gd name="T24" fmla="*/ 48 w 661"/>
                  <a:gd name="T25" fmla="*/ 208 h 605"/>
                  <a:gd name="T26" fmla="*/ 12 w 661"/>
                  <a:gd name="T27" fmla="*/ 216 h 605"/>
                  <a:gd name="T28" fmla="*/ 12 w 661"/>
                  <a:gd name="T29" fmla="*/ 248 h 605"/>
                  <a:gd name="T30" fmla="*/ 48 w 661"/>
                  <a:gd name="T31" fmla="*/ 256 h 605"/>
                  <a:gd name="T32" fmla="*/ 60 w 661"/>
                  <a:gd name="T33" fmla="*/ 292 h 605"/>
                  <a:gd name="T34" fmla="*/ 60 w 661"/>
                  <a:gd name="T35" fmla="*/ 328 h 605"/>
                  <a:gd name="T36" fmla="*/ 52 w 661"/>
                  <a:gd name="T37" fmla="*/ 364 h 605"/>
                  <a:gd name="T38" fmla="*/ 44 w 661"/>
                  <a:gd name="T39" fmla="*/ 400 h 605"/>
                  <a:gd name="T40" fmla="*/ 52 w 661"/>
                  <a:gd name="T41" fmla="*/ 436 h 605"/>
                  <a:gd name="T42" fmla="*/ 52 w 661"/>
                  <a:gd name="T43" fmla="*/ 472 h 605"/>
                  <a:gd name="T44" fmla="*/ 16 w 661"/>
                  <a:gd name="T45" fmla="*/ 480 h 605"/>
                  <a:gd name="T46" fmla="*/ 4 w 661"/>
                  <a:gd name="T47" fmla="*/ 512 h 605"/>
                  <a:gd name="T48" fmla="*/ 0 w 661"/>
                  <a:gd name="T49" fmla="*/ 540 h 605"/>
                  <a:gd name="T50" fmla="*/ 20 w 661"/>
                  <a:gd name="T51" fmla="*/ 576 h 605"/>
                  <a:gd name="T52" fmla="*/ 52 w 661"/>
                  <a:gd name="T53" fmla="*/ 584 h 605"/>
                  <a:gd name="T54" fmla="*/ 80 w 661"/>
                  <a:gd name="T55" fmla="*/ 564 h 605"/>
                  <a:gd name="T56" fmla="*/ 124 w 661"/>
                  <a:gd name="T57" fmla="*/ 576 h 605"/>
                  <a:gd name="T58" fmla="*/ 160 w 661"/>
                  <a:gd name="T59" fmla="*/ 604 h 605"/>
                  <a:gd name="T60" fmla="*/ 192 w 661"/>
                  <a:gd name="T61" fmla="*/ 584 h 605"/>
                  <a:gd name="T62" fmla="*/ 228 w 661"/>
                  <a:gd name="T63" fmla="*/ 580 h 605"/>
                  <a:gd name="T64" fmla="*/ 264 w 661"/>
                  <a:gd name="T65" fmla="*/ 572 h 605"/>
                  <a:gd name="T66" fmla="*/ 296 w 661"/>
                  <a:gd name="T67" fmla="*/ 544 h 605"/>
                  <a:gd name="T68" fmla="*/ 336 w 661"/>
                  <a:gd name="T69" fmla="*/ 572 h 605"/>
                  <a:gd name="T70" fmla="*/ 372 w 661"/>
                  <a:gd name="T71" fmla="*/ 572 h 605"/>
                  <a:gd name="T72" fmla="*/ 404 w 661"/>
                  <a:gd name="T73" fmla="*/ 548 h 605"/>
                  <a:gd name="T74" fmla="*/ 428 w 661"/>
                  <a:gd name="T75" fmla="*/ 516 h 605"/>
                  <a:gd name="T76" fmla="*/ 452 w 661"/>
                  <a:gd name="T77" fmla="*/ 540 h 605"/>
                  <a:gd name="T78" fmla="*/ 476 w 661"/>
                  <a:gd name="T79" fmla="*/ 520 h 605"/>
                  <a:gd name="T80" fmla="*/ 512 w 661"/>
                  <a:gd name="T81" fmla="*/ 520 h 605"/>
                  <a:gd name="T82" fmla="*/ 540 w 661"/>
                  <a:gd name="T83" fmla="*/ 504 h 605"/>
                  <a:gd name="T84" fmla="*/ 556 w 661"/>
                  <a:gd name="T85" fmla="*/ 480 h 605"/>
                  <a:gd name="T86" fmla="*/ 588 w 661"/>
                  <a:gd name="T87" fmla="*/ 460 h 605"/>
                  <a:gd name="T88" fmla="*/ 628 w 661"/>
                  <a:gd name="T89" fmla="*/ 472 h 605"/>
                  <a:gd name="T90" fmla="*/ 648 w 661"/>
                  <a:gd name="T91" fmla="*/ 452 h 605"/>
                  <a:gd name="T92" fmla="*/ 644 w 661"/>
                  <a:gd name="T93" fmla="*/ 416 h 605"/>
                  <a:gd name="T94" fmla="*/ 620 w 661"/>
                  <a:gd name="T95" fmla="*/ 384 h 605"/>
                  <a:gd name="T96" fmla="*/ 584 w 661"/>
                  <a:gd name="T97" fmla="*/ 368 h 605"/>
                  <a:gd name="T98" fmla="*/ 568 w 661"/>
                  <a:gd name="T99" fmla="*/ 328 h 605"/>
                  <a:gd name="T100" fmla="*/ 568 w 661"/>
                  <a:gd name="T101" fmla="*/ 292 h 605"/>
                  <a:gd name="T102" fmla="*/ 544 w 661"/>
                  <a:gd name="T103" fmla="*/ 260 h 605"/>
                  <a:gd name="T104" fmla="*/ 512 w 661"/>
                  <a:gd name="T105" fmla="*/ 244 h 605"/>
                  <a:gd name="T106" fmla="*/ 472 w 661"/>
                  <a:gd name="T107" fmla="*/ 252 h 605"/>
                  <a:gd name="T108" fmla="*/ 436 w 661"/>
                  <a:gd name="T109" fmla="*/ 280 h 605"/>
                  <a:gd name="T110" fmla="*/ 400 w 661"/>
                  <a:gd name="T111" fmla="*/ 280 h 605"/>
                  <a:gd name="T112" fmla="*/ 392 w 661"/>
                  <a:gd name="T113" fmla="*/ 244 h 605"/>
                  <a:gd name="T114" fmla="*/ 420 w 661"/>
                  <a:gd name="T115" fmla="*/ 224 h 605"/>
                  <a:gd name="T116" fmla="*/ 412 w 661"/>
                  <a:gd name="T117" fmla="*/ 188 h 605"/>
                  <a:gd name="T118" fmla="*/ 388 w 661"/>
                  <a:gd name="T119" fmla="*/ 144 h 605"/>
                  <a:gd name="T120" fmla="*/ 360 w 661"/>
                  <a:gd name="T121" fmla="*/ 104 h 605"/>
                  <a:gd name="T122" fmla="*/ 352 w 661"/>
                  <a:gd name="T123" fmla="*/ 68 h 605"/>
                  <a:gd name="T124" fmla="*/ 352 w 661"/>
                  <a:gd name="T125" fmla="*/ 32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1" h="605">
                    <a:moveTo>
                      <a:pt x="344" y="16"/>
                    </a:moveTo>
                    <a:lnTo>
                      <a:pt x="332" y="32"/>
                    </a:lnTo>
                    <a:lnTo>
                      <a:pt x="320" y="44"/>
                    </a:lnTo>
                    <a:lnTo>
                      <a:pt x="316" y="56"/>
                    </a:lnTo>
                    <a:lnTo>
                      <a:pt x="300" y="60"/>
                    </a:lnTo>
                    <a:lnTo>
                      <a:pt x="288" y="64"/>
                    </a:lnTo>
                    <a:lnTo>
                      <a:pt x="276" y="60"/>
                    </a:lnTo>
                    <a:lnTo>
                      <a:pt x="272" y="48"/>
                    </a:lnTo>
                    <a:lnTo>
                      <a:pt x="272" y="36"/>
                    </a:lnTo>
                    <a:lnTo>
                      <a:pt x="284" y="28"/>
                    </a:lnTo>
                    <a:lnTo>
                      <a:pt x="288" y="16"/>
                    </a:lnTo>
                    <a:lnTo>
                      <a:pt x="284" y="4"/>
                    </a:lnTo>
                    <a:lnTo>
                      <a:pt x="268" y="0"/>
                    </a:lnTo>
                    <a:lnTo>
                      <a:pt x="256" y="0"/>
                    </a:lnTo>
                    <a:lnTo>
                      <a:pt x="248" y="12"/>
                    </a:lnTo>
                    <a:lnTo>
                      <a:pt x="244" y="24"/>
                    </a:lnTo>
                    <a:lnTo>
                      <a:pt x="232" y="36"/>
                    </a:lnTo>
                    <a:lnTo>
                      <a:pt x="228" y="48"/>
                    </a:lnTo>
                    <a:lnTo>
                      <a:pt x="228" y="60"/>
                    </a:lnTo>
                    <a:lnTo>
                      <a:pt x="220" y="72"/>
                    </a:lnTo>
                    <a:lnTo>
                      <a:pt x="208" y="80"/>
                    </a:lnTo>
                    <a:lnTo>
                      <a:pt x="196" y="88"/>
                    </a:lnTo>
                    <a:lnTo>
                      <a:pt x="188" y="100"/>
                    </a:lnTo>
                    <a:lnTo>
                      <a:pt x="184" y="112"/>
                    </a:lnTo>
                    <a:lnTo>
                      <a:pt x="172" y="116"/>
                    </a:lnTo>
                    <a:lnTo>
                      <a:pt x="160" y="116"/>
                    </a:lnTo>
                    <a:lnTo>
                      <a:pt x="148" y="120"/>
                    </a:lnTo>
                    <a:lnTo>
                      <a:pt x="140" y="132"/>
                    </a:lnTo>
                    <a:lnTo>
                      <a:pt x="140" y="144"/>
                    </a:lnTo>
                    <a:lnTo>
                      <a:pt x="132" y="156"/>
                    </a:lnTo>
                    <a:lnTo>
                      <a:pt x="124" y="168"/>
                    </a:lnTo>
                    <a:lnTo>
                      <a:pt x="116" y="180"/>
                    </a:lnTo>
                    <a:lnTo>
                      <a:pt x="112" y="192"/>
                    </a:lnTo>
                    <a:lnTo>
                      <a:pt x="108" y="204"/>
                    </a:lnTo>
                    <a:lnTo>
                      <a:pt x="96" y="208"/>
                    </a:lnTo>
                    <a:lnTo>
                      <a:pt x="84" y="208"/>
                    </a:lnTo>
                    <a:lnTo>
                      <a:pt x="72" y="208"/>
                    </a:lnTo>
                    <a:lnTo>
                      <a:pt x="60" y="208"/>
                    </a:lnTo>
                    <a:lnTo>
                      <a:pt x="48" y="208"/>
                    </a:lnTo>
                    <a:lnTo>
                      <a:pt x="36" y="208"/>
                    </a:lnTo>
                    <a:lnTo>
                      <a:pt x="24" y="216"/>
                    </a:lnTo>
                    <a:lnTo>
                      <a:pt x="12" y="216"/>
                    </a:lnTo>
                    <a:lnTo>
                      <a:pt x="4" y="228"/>
                    </a:lnTo>
                    <a:lnTo>
                      <a:pt x="0" y="240"/>
                    </a:lnTo>
                    <a:lnTo>
                      <a:pt x="12" y="248"/>
                    </a:lnTo>
                    <a:lnTo>
                      <a:pt x="24" y="248"/>
                    </a:lnTo>
                    <a:lnTo>
                      <a:pt x="36" y="248"/>
                    </a:lnTo>
                    <a:lnTo>
                      <a:pt x="48" y="256"/>
                    </a:lnTo>
                    <a:lnTo>
                      <a:pt x="52" y="268"/>
                    </a:lnTo>
                    <a:lnTo>
                      <a:pt x="60" y="280"/>
                    </a:lnTo>
                    <a:lnTo>
                      <a:pt x="60" y="292"/>
                    </a:lnTo>
                    <a:lnTo>
                      <a:pt x="60" y="304"/>
                    </a:lnTo>
                    <a:lnTo>
                      <a:pt x="60" y="316"/>
                    </a:lnTo>
                    <a:lnTo>
                      <a:pt x="60" y="328"/>
                    </a:lnTo>
                    <a:lnTo>
                      <a:pt x="60" y="340"/>
                    </a:lnTo>
                    <a:lnTo>
                      <a:pt x="56" y="352"/>
                    </a:lnTo>
                    <a:lnTo>
                      <a:pt x="52" y="364"/>
                    </a:lnTo>
                    <a:lnTo>
                      <a:pt x="44" y="376"/>
                    </a:lnTo>
                    <a:lnTo>
                      <a:pt x="44" y="388"/>
                    </a:lnTo>
                    <a:lnTo>
                      <a:pt x="44" y="400"/>
                    </a:lnTo>
                    <a:lnTo>
                      <a:pt x="52" y="412"/>
                    </a:lnTo>
                    <a:lnTo>
                      <a:pt x="52" y="424"/>
                    </a:lnTo>
                    <a:lnTo>
                      <a:pt x="52" y="436"/>
                    </a:lnTo>
                    <a:lnTo>
                      <a:pt x="52" y="448"/>
                    </a:lnTo>
                    <a:lnTo>
                      <a:pt x="52" y="460"/>
                    </a:lnTo>
                    <a:lnTo>
                      <a:pt x="52" y="472"/>
                    </a:lnTo>
                    <a:lnTo>
                      <a:pt x="40" y="476"/>
                    </a:lnTo>
                    <a:lnTo>
                      <a:pt x="28" y="476"/>
                    </a:lnTo>
                    <a:lnTo>
                      <a:pt x="16" y="480"/>
                    </a:lnTo>
                    <a:lnTo>
                      <a:pt x="4" y="488"/>
                    </a:lnTo>
                    <a:lnTo>
                      <a:pt x="4" y="500"/>
                    </a:lnTo>
                    <a:lnTo>
                      <a:pt x="4" y="512"/>
                    </a:lnTo>
                    <a:lnTo>
                      <a:pt x="16" y="520"/>
                    </a:lnTo>
                    <a:lnTo>
                      <a:pt x="0" y="528"/>
                    </a:lnTo>
                    <a:lnTo>
                      <a:pt x="0" y="540"/>
                    </a:lnTo>
                    <a:lnTo>
                      <a:pt x="8" y="552"/>
                    </a:lnTo>
                    <a:lnTo>
                      <a:pt x="20" y="564"/>
                    </a:lnTo>
                    <a:lnTo>
                      <a:pt x="20" y="576"/>
                    </a:lnTo>
                    <a:lnTo>
                      <a:pt x="28" y="588"/>
                    </a:lnTo>
                    <a:lnTo>
                      <a:pt x="40" y="596"/>
                    </a:lnTo>
                    <a:lnTo>
                      <a:pt x="52" y="584"/>
                    </a:lnTo>
                    <a:lnTo>
                      <a:pt x="56" y="572"/>
                    </a:lnTo>
                    <a:lnTo>
                      <a:pt x="68" y="568"/>
                    </a:lnTo>
                    <a:lnTo>
                      <a:pt x="80" y="564"/>
                    </a:lnTo>
                    <a:lnTo>
                      <a:pt x="92" y="564"/>
                    </a:lnTo>
                    <a:lnTo>
                      <a:pt x="108" y="564"/>
                    </a:lnTo>
                    <a:lnTo>
                      <a:pt x="124" y="576"/>
                    </a:lnTo>
                    <a:lnTo>
                      <a:pt x="132" y="588"/>
                    </a:lnTo>
                    <a:lnTo>
                      <a:pt x="148" y="596"/>
                    </a:lnTo>
                    <a:lnTo>
                      <a:pt x="160" y="604"/>
                    </a:lnTo>
                    <a:lnTo>
                      <a:pt x="172" y="596"/>
                    </a:lnTo>
                    <a:lnTo>
                      <a:pt x="180" y="584"/>
                    </a:lnTo>
                    <a:lnTo>
                      <a:pt x="192" y="584"/>
                    </a:lnTo>
                    <a:lnTo>
                      <a:pt x="204" y="580"/>
                    </a:lnTo>
                    <a:lnTo>
                      <a:pt x="216" y="580"/>
                    </a:lnTo>
                    <a:lnTo>
                      <a:pt x="228" y="580"/>
                    </a:lnTo>
                    <a:lnTo>
                      <a:pt x="240" y="576"/>
                    </a:lnTo>
                    <a:lnTo>
                      <a:pt x="252" y="576"/>
                    </a:lnTo>
                    <a:lnTo>
                      <a:pt x="264" y="572"/>
                    </a:lnTo>
                    <a:lnTo>
                      <a:pt x="276" y="564"/>
                    </a:lnTo>
                    <a:lnTo>
                      <a:pt x="284" y="552"/>
                    </a:lnTo>
                    <a:lnTo>
                      <a:pt x="296" y="544"/>
                    </a:lnTo>
                    <a:lnTo>
                      <a:pt x="312" y="552"/>
                    </a:lnTo>
                    <a:lnTo>
                      <a:pt x="324" y="564"/>
                    </a:lnTo>
                    <a:lnTo>
                      <a:pt x="336" y="572"/>
                    </a:lnTo>
                    <a:lnTo>
                      <a:pt x="348" y="572"/>
                    </a:lnTo>
                    <a:lnTo>
                      <a:pt x="360" y="572"/>
                    </a:lnTo>
                    <a:lnTo>
                      <a:pt x="372" y="572"/>
                    </a:lnTo>
                    <a:lnTo>
                      <a:pt x="384" y="560"/>
                    </a:lnTo>
                    <a:lnTo>
                      <a:pt x="396" y="560"/>
                    </a:lnTo>
                    <a:lnTo>
                      <a:pt x="404" y="548"/>
                    </a:lnTo>
                    <a:lnTo>
                      <a:pt x="408" y="532"/>
                    </a:lnTo>
                    <a:lnTo>
                      <a:pt x="416" y="520"/>
                    </a:lnTo>
                    <a:lnTo>
                      <a:pt x="428" y="516"/>
                    </a:lnTo>
                    <a:lnTo>
                      <a:pt x="440" y="516"/>
                    </a:lnTo>
                    <a:lnTo>
                      <a:pt x="448" y="528"/>
                    </a:lnTo>
                    <a:lnTo>
                      <a:pt x="452" y="540"/>
                    </a:lnTo>
                    <a:lnTo>
                      <a:pt x="464" y="544"/>
                    </a:lnTo>
                    <a:lnTo>
                      <a:pt x="468" y="532"/>
                    </a:lnTo>
                    <a:lnTo>
                      <a:pt x="476" y="520"/>
                    </a:lnTo>
                    <a:lnTo>
                      <a:pt x="488" y="520"/>
                    </a:lnTo>
                    <a:lnTo>
                      <a:pt x="500" y="520"/>
                    </a:lnTo>
                    <a:lnTo>
                      <a:pt x="512" y="520"/>
                    </a:lnTo>
                    <a:lnTo>
                      <a:pt x="524" y="516"/>
                    </a:lnTo>
                    <a:lnTo>
                      <a:pt x="536" y="516"/>
                    </a:lnTo>
                    <a:lnTo>
                      <a:pt x="540" y="504"/>
                    </a:lnTo>
                    <a:lnTo>
                      <a:pt x="540" y="492"/>
                    </a:lnTo>
                    <a:lnTo>
                      <a:pt x="544" y="480"/>
                    </a:lnTo>
                    <a:lnTo>
                      <a:pt x="556" y="480"/>
                    </a:lnTo>
                    <a:lnTo>
                      <a:pt x="568" y="480"/>
                    </a:lnTo>
                    <a:lnTo>
                      <a:pt x="576" y="468"/>
                    </a:lnTo>
                    <a:lnTo>
                      <a:pt x="588" y="460"/>
                    </a:lnTo>
                    <a:lnTo>
                      <a:pt x="604" y="460"/>
                    </a:lnTo>
                    <a:lnTo>
                      <a:pt x="616" y="468"/>
                    </a:lnTo>
                    <a:lnTo>
                      <a:pt x="628" y="472"/>
                    </a:lnTo>
                    <a:lnTo>
                      <a:pt x="624" y="460"/>
                    </a:lnTo>
                    <a:lnTo>
                      <a:pt x="636" y="452"/>
                    </a:lnTo>
                    <a:lnTo>
                      <a:pt x="648" y="452"/>
                    </a:lnTo>
                    <a:lnTo>
                      <a:pt x="660" y="440"/>
                    </a:lnTo>
                    <a:lnTo>
                      <a:pt x="652" y="428"/>
                    </a:lnTo>
                    <a:lnTo>
                      <a:pt x="644" y="416"/>
                    </a:lnTo>
                    <a:lnTo>
                      <a:pt x="640" y="404"/>
                    </a:lnTo>
                    <a:lnTo>
                      <a:pt x="632" y="388"/>
                    </a:lnTo>
                    <a:lnTo>
                      <a:pt x="620" y="384"/>
                    </a:lnTo>
                    <a:lnTo>
                      <a:pt x="600" y="384"/>
                    </a:lnTo>
                    <a:lnTo>
                      <a:pt x="588" y="380"/>
                    </a:lnTo>
                    <a:lnTo>
                      <a:pt x="584" y="368"/>
                    </a:lnTo>
                    <a:lnTo>
                      <a:pt x="580" y="356"/>
                    </a:lnTo>
                    <a:lnTo>
                      <a:pt x="572" y="340"/>
                    </a:lnTo>
                    <a:lnTo>
                      <a:pt x="568" y="328"/>
                    </a:lnTo>
                    <a:lnTo>
                      <a:pt x="568" y="316"/>
                    </a:lnTo>
                    <a:lnTo>
                      <a:pt x="568" y="304"/>
                    </a:lnTo>
                    <a:lnTo>
                      <a:pt x="568" y="292"/>
                    </a:lnTo>
                    <a:lnTo>
                      <a:pt x="552" y="284"/>
                    </a:lnTo>
                    <a:lnTo>
                      <a:pt x="544" y="272"/>
                    </a:lnTo>
                    <a:lnTo>
                      <a:pt x="544" y="260"/>
                    </a:lnTo>
                    <a:lnTo>
                      <a:pt x="536" y="248"/>
                    </a:lnTo>
                    <a:lnTo>
                      <a:pt x="524" y="244"/>
                    </a:lnTo>
                    <a:lnTo>
                      <a:pt x="512" y="244"/>
                    </a:lnTo>
                    <a:lnTo>
                      <a:pt x="496" y="244"/>
                    </a:lnTo>
                    <a:lnTo>
                      <a:pt x="484" y="244"/>
                    </a:lnTo>
                    <a:lnTo>
                      <a:pt x="472" y="252"/>
                    </a:lnTo>
                    <a:lnTo>
                      <a:pt x="460" y="256"/>
                    </a:lnTo>
                    <a:lnTo>
                      <a:pt x="452" y="268"/>
                    </a:lnTo>
                    <a:lnTo>
                      <a:pt x="436" y="280"/>
                    </a:lnTo>
                    <a:lnTo>
                      <a:pt x="424" y="280"/>
                    </a:lnTo>
                    <a:lnTo>
                      <a:pt x="412" y="280"/>
                    </a:lnTo>
                    <a:lnTo>
                      <a:pt x="400" y="280"/>
                    </a:lnTo>
                    <a:lnTo>
                      <a:pt x="392" y="268"/>
                    </a:lnTo>
                    <a:lnTo>
                      <a:pt x="392" y="256"/>
                    </a:lnTo>
                    <a:lnTo>
                      <a:pt x="392" y="244"/>
                    </a:lnTo>
                    <a:lnTo>
                      <a:pt x="404" y="240"/>
                    </a:lnTo>
                    <a:lnTo>
                      <a:pt x="416" y="236"/>
                    </a:lnTo>
                    <a:lnTo>
                      <a:pt x="420" y="224"/>
                    </a:lnTo>
                    <a:lnTo>
                      <a:pt x="424" y="212"/>
                    </a:lnTo>
                    <a:lnTo>
                      <a:pt x="424" y="200"/>
                    </a:lnTo>
                    <a:lnTo>
                      <a:pt x="412" y="188"/>
                    </a:lnTo>
                    <a:lnTo>
                      <a:pt x="400" y="168"/>
                    </a:lnTo>
                    <a:lnTo>
                      <a:pt x="392" y="156"/>
                    </a:lnTo>
                    <a:lnTo>
                      <a:pt x="388" y="144"/>
                    </a:lnTo>
                    <a:lnTo>
                      <a:pt x="384" y="132"/>
                    </a:lnTo>
                    <a:lnTo>
                      <a:pt x="364" y="116"/>
                    </a:lnTo>
                    <a:lnTo>
                      <a:pt x="360" y="104"/>
                    </a:lnTo>
                    <a:lnTo>
                      <a:pt x="360" y="92"/>
                    </a:lnTo>
                    <a:lnTo>
                      <a:pt x="364" y="80"/>
                    </a:lnTo>
                    <a:lnTo>
                      <a:pt x="352" y="68"/>
                    </a:lnTo>
                    <a:lnTo>
                      <a:pt x="352" y="56"/>
                    </a:lnTo>
                    <a:lnTo>
                      <a:pt x="352" y="44"/>
                    </a:lnTo>
                    <a:lnTo>
                      <a:pt x="352" y="32"/>
                    </a:lnTo>
                    <a:lnTo>
                      <a:pt x="344" y="16"/>
                    </a:lnTo>
                    <a:lnTo>
                      <a:pt x="344" y="16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" name="Freeform 269"/>
              <p:cNvSpPr>
                <a:spLocks noChangeAspect="1"/>
              </p:cNvSpPr>
              <p:nvPr/>
            </p:nvSpPr>
            <p:spPr bwMode="auto">
              <a:xfrm>
                <a:off x="4506466" y="4941419"/>
                <a:ext cx="564750" cy="549347"/>
              </a:xfrm>
              <a:custGeom>
                <a:avLst/>
                <a:gdLst>
                  <a:gd name="T0" fmla="*/ 528 w 541"/>
                  <a:gd name="T1" fmla="*/ 244 h 549"/>
                  <a:gd name="T2" fmla="*/ 500 w 541"/>
                  <a:gd name="T3" fmla="*/ 216 h 549"/>
                  <a:gd name="T4" fmla="*/ 464 w 541"/>
                  <a:gd name="T5" fmla="*/ 204 h 549"/>
                  <a:gd name="T6" fmla="*/ 440 w 541"/>
                  <a:gd name="T7" fmla="*/ 168 h 549"/>
                  <a:gd name="T8" fmla="*/ 420 w 541"/>
                  <a:gd name="T9" fmla="*/ 132 h 549"/>
                  <a:gd name="T10" fmla="*/ 400 w 541"/>
                  <a:gd name="T11" fmla="*/ 96 h 549"/>
                  <a:gd name="T12" fmla="*/ 400 w 541"/>
                  <a:gd name="T13" fmla="*/ 60 h 549"/>
                  <a:gd name="T14" fmla="*/ 396 w 541"/>
                  <a:gd name="T15" fmla="*/ 24 h 549"/>
                  <a:gd name="T16" fmla="*/ 360 w 541"/>
                  <a:gd name="T17" fmla="*/ 8 h 549"/>
                  <a:gd name="T18" fmla="*/ 320 w 541"/>
                  <a:gd name="T19" fmla="*/ 0 h 549"/>
                  <a:gd name="T20" fmla="*/ 308 w 541"/>
                  <a:gd name="T21" fmla="*/ 36 h 549"/>
                  <a:gd name="T22" fmla="*/ 308 w 541"/>
                  <a:gd name="T23" fmla="*/ 72 h 549"/>
                  <a:gd name="T24" fmla="*/ 284 w 541"/>
                  <a:gd name="T25" fmla="*/ 108 h 549"/>
                  <a:gd name="T26" fmla="*/ 276 w 541"/>
                  <a:gd name="T27" fmla="*/ 144 h 549"/>
                  <a:gd name="T28" fmla="*/ 248 w 541"/>
                  <a:gd name="T29" fmla="*/ 164 h 549"/>
                  <a:gd name="T30" fmla="*/ 216 w 541"/>
                  <a:gd name="T31" fmla="*/ 188 h 549"/>
                  <a:gd name="T32" fmla="*/ 192 w 541"/>
                  <a:gd name="T33" fmla="*/ 224 h 549"/>
                  <a:gd name="T34" fmla="*/ 168 w 541"/>
                  <a:gd name="T35" fmla="*/ 248 h 549"/>
                  <a:gd name="T36" fmla="*/ 168 w 541"/>
                  <a:gd name="T37" fmla="*/ 284 h 549"/>
                  <a:gd name="T38" fmla="*/ 136 w 541"/>
                  <a:gd name="T39" fmla="*/ 292 h 549"/>
                  <a:gd name="T40" fmla="*/ 100 w 541"/>
                  <a:gd name="T41" fmla="*/ 276 h 549"/>
                  <a:gd name="T42" fmla="*/ 80 w 541"/>
                  <a:gd name="T43" fmla="*/ 308 h 549"/>
                  <a:gd name="T44" fmla="*/ 72 w 541"/>
                  <a:gd name="T45" fmla="*/ 348 h 549"/>
                  <a:gd name="T46" fmla="*/ 44 w 541"/>
                  <a:gd name="T47" fmla="*/ 384 h 549"/>
                  <a:gd name="T48" fmla="*/ 40 w 541"/>
                  <a:gd name="T49" fmla="*/ 420 h 549"/>
                  <a:gd name="T50" fmla="*/ 36 w 541"/>
                  <a:gd name="T51" fmla="*/ 456 h 549"/>
                  <a:gd name="T52" fmla="*/ 4 w 541"/>
                  <a:gd name="T53" fmla="*/ 488 h 549"/>
                  <a:gd name="T54" fmla="*/ 24 w 541"/>
                  <a:gd name="T55" fmla="*/ 512 h 549"/>
                  <a:gd name="T56" fmla="*/ 60 w 541"/>
                  <a:gd name="T57" fmla="*/ 516 h 549"/>
                  <a:gd name="T58" fmla="*/ 96 w 541"/>
                  <a:gd name="T59" fmla="*/ 536 h 549"/>
                  <a:gd name="T60" fmla="*/ 132 w 541"/>
                  <a:gd name="T61" fmla="*/ 544 h 549"/>
                  <a:gd name="T62" fmla="*/ 168 w 541"/>
                  <a:gd name="T63" fmla="*/ 540 h 549"/>
                  <a:gd name="T64" fmla="*/ 192 w 541"/>
                  <a:gd name="T65" fmla="*/ 512 h 549"/>
                  <a:gd name="T66" fmla="*/ 224 w 541"/>
                  <a:gd name="T67" fmla="*/ 484 h 549"/>
                  <a:gd name="T68" fmla="*/ 260 w 541"/>
                  <a:gd name="T69" fmla="*/ 476 h 549"/>
                  <a:gd name="T70" fmla="*/ 292 w 541"/>
                  <a:gd name="T71" fmla="*/ 460 h 549"/>
                  <a:gd name="T72" fmla="*/ 308 w 541"/>
                  <a:gd name="T73" fmla="*/ 496 h 549"/>
                  <a:gd name="T74" fmla="*/ 344 w 541"/>
                  <a:gd name="T75" fmla="*/ 524 h 549"/>
                  <a:gd name="T76" fmla="*/ 376 w 541"/>
                  <a:gd name="T77" fmla="*/ 512 h 549"/>
                  <a:gd name="T78" fmla="*/ 404 w 541"/>
                  <a:gd name="T79" fmla="*/ 488 h 549"/>
                  <a:gd name="T80" fmla="*/ 432 w 541"/>
                  <a:gd name="T81" fmla="*/ 452 h 549"/>
                  <a:gd name="T82" fmla="*/ 448 w 541"/>
                  <a:gd name="T83" fmla="*/ 416 h 549"/>
                  <a:gd name="T84" fmla="*/ 464 w 541"/>
                  <a:gd name="T85" fmla="*/ 380 h 549"/>
                  <a:gd name="T86" fmla="*/ 472 w 541"/>
                  <a:gd name="T87" fmla="*/ 344 h 549"/>
                  <a:gd name="T88" fmla="*/ 496 w 541"/>
                  <a:gd name="T89" fmla="*/ 316 h 549"/>
                  <a:gd name="T90" fmla="*/ 536 w 541"/>
                  <a:gd name="T91" fmla="*/ 26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1" h="549">
                    <a:moveTo>
                      <a:pt x="536" y="268"/>
                    </a:moveTo>
                    <a:lnTo>
                      <a:pt x="540" y="252"/>
                    </a:lnTo>
                    <a:lnTo>
                      <a:pt x="528" y="244"/>
                    </a:lnTo>
                    <a:lnTo>
                      <a:pt x="524" y="232"/>
                    </a:lnTo>
                    <a:lnTo>
                      <a:pt x="512" y="220"/>
                    </a:lnTo>
                    <a:lnTo>
                      <a:pt x="500" y="216"/>
                    </a:lnTo>
                    <a:lnTo>
                      <a:pt x="488" y="216"/>
                    </a:lnTo>
                    <a:lnTo>
                      <a:pt x="476" y="212"/>
                    </a:lnTo>
                    <a:lnTo>
                      <a:pt x="464" y="204"/>
                    </a:lnTo>
                    <a:lnTo>
                      <a:pt x="460" y="192"/>
                    </a:lnTo>
                    <a:lnTo>
                      <a:pt x="448" y="180"/>
                    </a:lnTo>
                    <a:lnTo>
                      <a:pt x="440" y="168"/>
                    </a:lnTo>
                    <a:lnTo>
                      <a:pt x="440" y="156"/>
                    </a:lnTo>
                    <a:lnTo>
                      <a:pt x="432" y="144"/>
                    </a:lnTo>
                    <a:lnTo>
                      <a:pt x="420" y="132"/>
                    </a:lnTo>
                    <a:lnTo>
                      <a:pt x="416" y="120"/>
                    </a:lnTo>
                    <a:lnTo>
                      <a:pt x="408" y="108"/>
                    </a:lnTo>
                    <a:lnTo>
                      <a:pt x="400" y="96"/>
                    </a:lnTo>
                    <a:lnTo>
                      <a:pt x="396" y="84"/>
                    </a:lnTo>
                    <a:lnTo>
                      <a:pt x="396" y="72"/>
                    </a:lnTo>
                    <a:lnTo>
                      <a:pt x="400" y="60"/>
                    </a:lnTo>
                    <a:lnTo>
                      <a:pt x="400" y="48"/>
                    </a:lnTo>
                    <a:lnTo>
                      <a:pt x="400" y="36"/>
                    </a:lnTo>
                    <a:lnTo>
                      <a:pt x="396" y="24"/>
                    </a:lnTo>
                    <a:lnTo>
                      <a:pt x="384" y="20"/>
                    </a:lnTo>
                    <a:lnTo>
                      <a:pt x="372" y="12"/>
                    </a:lnTo>
                    <a:lnTo>
                      <a:pt x="360" y="8"/>
                    </a:lnTo>
                    <a:lnTo>
                      <a:pt x="348" y="0"/>
                    </a:lnTo>
                    <a:lnTo>
                      <a:pt x="336" y="0"/>
                    </a:lnTo>
                    <a:lnTo>
                      <a:pt x="320" y="0"/>
                    </a:lnTo>
                    <a:lnTo>
                      <a:pt x="324" y="12"/>
                    </a:lnTo>
                    <a:lnTo>
                      <a:pt x="316" y="24"/>
                    </a:lnTo>
                    <a:lnTo>
                      <a:pt x="308" y="36"/>
                    </a:lnTo>
                    <a:lnTo>
                      <a:pt x="308" y="48"/>
                    </a:lnTo>
                    <a:lnTo>
                      <a:pt x="312" y="60"/>
                    </a:lnTo>
                    <a:lnTo>
                      <a:pt x="308" y="72"/>
                    </a:lnTo>
                    <a:lnTo>
                      <a:pt x="300" y="84"/>
                    </a:lnTo>
                    <a:lnTo>
                      <a:pt x="292" y="96"/>
                    </a:lnTo>
                    <a:lnTo>
                      <a:pt x="284" y="108"/>
                    </a:lnTo>
                    <a:lnTo>
                      <a:pt x="280" y="120"/>
                    </a:lnTo>
                    <a:lnTo>
                      <a:pt x="280" y="132"/>
                    </a:lnTo>
                    <a:lnTo>
                      <a:pt x="276" y="144"/>
                    </a:lnTo>
                    <a:lnTo>
                      <a:pt x="272" y="156"/>
                    </a:lnTo>
                    <a:lnTo>
                      <a:pt x="260" y="164"/>
                    </a:lnTo>
                    <a:lnTo>
                      <a:pt x="248" y="164"/>
                    </a:lnTo>
                    <a:lnTo>
                      <a:pt x="236" y="168"/>
                    </a:lnTo>
                    <a:lnTo>
                      <a:pt x="224" y="176"/>
                    </a:lnTo>
                    <a:lnTo>
                      <a:pt x="216" y="188"/>
                    </a:lnTo>
                    <a:lnTo>
                      <a:pt x="208" y="200"/>
                    </a:lnTo>
                    <a:lnTo>
                      <a:pt x="200" y="212"/>
                    </a:lnTo>
                    <a:lnTo>
                      <a:pt x="192" y="224"/>
                    </a:lnTo>
                    <a:lnTo>
                      <a:pt x="180" y="224"/>
                    </a:lnTo>
                    <a:lnTo>
                      <a:pt x="168" y="236"/>
                    </a:lnTo>
                    <a:lnTo>
                      <a:pt x="168" y="248"/>
                    </a:lnTo>
                    <a:lnTo>
                      <a:pt x="168" y="260"/>
                    </a:lnTo>
                    <a:lnTo>
                      <a:pt x="168" y="272"/>
                    </a:lnTo>
                    <a:lnTo>
                      <a:pt x="168" y="284"/>
                    </a:lnTo>
                    <a:lnTo>
                      <a:pt x="164" y="296"/>
                    </a:lnTo>
                    <a:lnTo>
                      <a:pt x="148" y="300"/>
                    </a:lnTo>
                    <a:lnTo>
                      <a:pt x="136" y="292"/>
                    </a:lnTo>
                    <a:lnTo>
                      <a:pt x="124" y="280"/>
                    </a:lnTo>
                    <a:lnTo>
                      <a:pt x="112" y="272"/>
                    </a:lnTo>
                    <a:lnTo>
                      <a:pt x="100" y="276"/>
                    </a:lnTo>
                    <a:lnTo>
                      <a:pt x="96" y="288"/>
                    </a:lnTo>
                    <a:lnTo>
                      <a:pt x="92" y="300"/>
                    </a:lnTo>
                    <a:lnTo>
                      <a:pt x="80" y="308"/>
                    </a:lnTo>
                    <a:lnTo>
                      <a:pt x="80" y="320"/>
                    </a:lnTo>
                    <a:lnTo>
                      <a:pt x="76" y="336"/>
                    </a:lnTo>
                    <a:lnTo>
                      <a:pt x="72" y="348"/>
                    </a:lnTo>
                    <a:lnTo>
                      <a:pt x="64" y="360"/>
                    </a:lnTo>
                    <a:lnTo>
                      <a:pt x="48" y="372"/>
                    </a:lnTo>
                    <a:lnTo>
                      <a:pt x="44" y="384"/>
                    </a:lnTo>
                    <a:lnTo>
                      <a:pt x="40" y="396"/>
                    </a:lnTo>
                    <a:lnTo>
                      <a:pt x="40" y="408"/>
                    </a:lnTo>
                    <a:lnTo>
                      <a:pt x="40" y="420"/>
                    </a:lnTo>
                    <a:lnTo>
                      <a:pt x="40" y="432"/>
                    </a:lnTo>
                    <a:lnTo>
                      <a:pt x="40" y="444"/>
                    </a:lnTo>
                    <a:lnTo>
                      <a:pt x="36" y="456"/>
                    </a:lnTo>
                    <a:lnTo>
                      <a:pt x="28" y="472"/>
                    </a:lnTo>
                    <a:lnTo>
                      <a:pt x="16" y="484"/>
                    </a:lnTo>
                    <a:lnTo>
                      <a:pt x="4" y="488"/>
                    </a:lnTo>
                    <a:lnTo>
                      <a:pt x="0" y="504"/>
                    </a:lnTo>
                    <a:lnTo>
                      <a:pt x="12" y="512"/>
                    </a:lnTo>
                    <a:lnTo>
                      <a:pt x="24" y="512"/>
                    </a:lnTo>
                    <a:lnTo>
                      <a:pt x="36" y="512"/>
                    </a:lnTo>
                    <a:lnTo>
                      <a:pt x="48" y="516"/>
                    </a:lnTo>
                    <a:lnTo>
                      <a:pt x="60" y="516"/>
                    </a:lnTo>
                    <a:lnTo>
                      <a:pt x="72" y="516"/>
                    </a:lnTo>
                    <a:lnTo>
                      <a:pt x="84" y="524"/>
                    </a:lnTo>
                    <a:lnTo>
                      <a:pt x="96" y="536"/>
                    </a:lnTo>
                    <a:lnTo>
                      <a:pt x="108" y="540"/>
                    </a:lnTo>
                    <a:lnTo>
                      <a:pt x="120" y="544"/>
                    </a:lnTo>
                    <a:lnTo>
                      <a:pt x="132" y="544"/>
                    </a:lnTo>
                    <a:lnTo>
                      <a:pt x="144" y="544"/>
                    </a:lnTo>
                    <a:lnTo>
                      <a:pt x="156" y="548"/>
                    </a:lnTo>
                    <a:lnTo>
                      <a:pt x="168" y="540"/>
                    </a:lnTo>
                    <a:lnTo>
                      <a:pt x="180" y="536"/>
                    </a:lnTo>
                    <a:lnTo>
                      <a:pt x="184" y="524"/>
                    </a:lnTo>
                    <a:lnTo>
                      <a:pt x="192" y="512"/>
                    </a:lnTo>
                    <a:lnTo>
                      <a:pt x="200" y="500"/>
                    </a:lnTo>
                    <a:lnTo>
                      <a:pt x="212" y="488"/>
                    </a:lnTo>
                    <a:lnTo>
                      <a:pt x="224" y="484"/>
                    </a:lnTo>
                    <a:lnTo>
                      <a:pt x="236" y="484"/>
                    </a:lnTo>
                    <a:lnTo>
                      <a:pt x="248" y="480"/>
                    </a:lnTo>
                    <a:lnTo>
                      <a:pt x="260" y="476"/>
                    </a:lnTo>
                    <a:lnTo>
                      <a:pt x="268" y="464"/>
                    </a:lnTo>
                    <a:lnTo>
                      <a:pt x="280" y="460"/>
                    </a:lnTo>
                    <a:lnTo>
                      <a:pt x="292" y="460"/>
                    </a:lnTo>
                    <a:lnTo>
                      <a:pt x="296" y="472"/>
                    </a:lnTo>
                    <a:lnTo>
                      <a:pt x="296" y="484"/>
                    </a:lnTo>
                    <a:lnTo>
                      <a:pt x="308" y="496"/>
                    </a:lnTo>
                    <a:lnTo>
                      <a:pt x="320" y="508"/>
                    </a:lnTo>
                    <a:lnTo>
                      <a:pt x="332" y="516"/>
                    </a:lnTo>
                    <a:lnTo>
                      <a:pt x="344" y="524"/>
                    </a:lnTo>
                    <a:lnTo>
                      <a:pt x="356" y="528"/>
                    </a:lnTo>
                    <a:lnTo>
                      <a:pt x="368" y="524"/>
                    </a:lnTo>
                    <a:lnTo>
                      <a:pt x="376" y="512"/>
                    </a:lnTo>
                    <a:lnTo>
                      <a:pt x="384" y="500"/>
                    </a:lnTo>
                    <a:lnTo>
                      <a:pt x="396" y="500"/>
                    </a:lnTo>
                    <a:lnTo>
                      <a:pt x="404" y="488"/>
                    </a:lnTo>
                    <a:lnTo>
                      <a:pt x="412" y="476"/>
                    </a:lnTo>
                    <a:lnTo>
                      <a:pt x="420" y="464"/>
                    </a:lnTo>
                    <a:lnTo>
                      <a:pt x="432" y="452"/>
                    </a:lnTo>
                    <a:lnTo>
                      <a:pt x="440" y="440"/>
                    </a:lnTo>
                    <a:lnTo>
                      <a:pt x="448" y="428"/>
                    </a:lnTo>
                    <a:lnTo>
                      <a:pt x="448" y="416"/>
                    </a:lnTo>
                    <a:lnTo>
                      <a:pt x="452" y="404"/>
                    </a:lnTo>
                    <a:lnTo>
                      <a:pt x="456" y="392"/>
                    </a:lnTo>
                    <a:lnTo>
                      <a:pt x="464" y="380"/>
                    </a:lnTo>
                    <a:lnTo>
                      <a:pt x="472" y="368"/>
                    </a:lnTo>
                    <a:lnTo>
                      <a:pt x="472" y="356"/>
                    </a:lnTo>
                    <a:lnTo>
                      <a:pt x="472" y="344"/>
                    </a:lnTo>
                    <a:lnTo>
                      <a:pt x="472" y="332"/>
                    </a:lnTo>
                    <a:lnTo>
                      <a:pt x="484" y="320"/>
                    </a:lnTo>
                    <a:lnTo>
                      <a:pt x="496" y="316"/>
                    </a:lnTo>
                    <a:lnTo>
                      <a:pt x="504" y="304"/>
                    </a:lnTo>
                    <a:lnTo>
                      <a:pt x="512" y="292"/>
                    </a:lnTo>
                    <a:lnTo>
                      <a:pt x="536" y="268"/>
                    </a:lnTo>
                    <a:lnTo>
                      <a:pt x="528" y="252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" name="Freeform 286"/>
              <p:cNvSpPr>
                <a:spLocks noChangeAspect="1"/>
              </p:cNvSpPr>
              <p:nvPr/>
            </p:nvSpPr>
            <p:spPr bwMode="auto">
              <a:xfrm>
                <a:off x="3975088" y="3473071"/>
                <a:ext cx="587853" cy="598120"/>
              </a:xfrm>
              <a:custGeom>
                <a:avLst/>
                <a:gdLst>
                  <a:gd name="T0" fmla="*/ 392 w 565"/>
                  <a:gd name="T1" fmla="*/ 4 h 597"/>
                  <a:gd name="T2" fmla="*/ 356 w 565"/>
                  <a:gd name="T3" fmla="*/ 24 h 597"/>
                  <a:gd name="T4" fmla="*/ 324 w 565"/>
                  <a:gd name="T5" fmla="*/ 60 h 597"/>
                  <a:gd name="T6" fmla="*/ 300 w 565"/>
                  <a:gd name="T7" fmla="*/ 88 h 597"/>
                  <a:gd name="T8" fmla="*/ 264 w 565"/>
                  <a:gd name="T9" fmla="*/ 96 h 597"/>
                  <a:gd name="T10" fmla="*/ 240 w 565"/>
                  <a:gd name="T11" fmla="*/ 132 h 597"/>
                  <a:gd name="T12" fmla="*/ 228 w 565"/>
                  <a:gd name="T13" fmla="*/ 164 h 597"/>
                  <a:gd name="T14" fmla="*/ 192 w 565"/>
                  <a:gd name="T15" fmla="*/ 180 h 597"/>
                  <a:gd name="T16" fmla="*/ 164 w 565"/>
                  <a:gd name="T17" fmla="*/ 204 h 597"/>
                  <a:gd name="T18" fmla="*/ 164 w 565"/>
                  <a:gd name="T19" fmla="*/ 240 h 597"/>
                  <a:gd name="T20" fmla="*/ 140 w 565"/>
                  <a:gd name="T21" fmla="*/ 260 h 597"/>
                  <a:gd name="T22" fmla="*/ 120 w 565"/>
                  <a:gd name="T23" fmla="*/ 288 h 597"/>
                  <a:gd name="T24" fmla="*/ 100 w 565"/>
                  <a:gd name="T25" fmla="*/ 324 h 597"/>
                  <a:gd name="T26" fmla="*/ 76 w 565"/>
                  <a:gd name="T27" fmla="*/ 348 h 597"/>
                  <a:gd name="T28" fmla="*/ 44 w 565"/>
                  <a:gd name="T29" fmla="*/ 368 h 597"/>
                  <a:gd name="T30" fmla="*/ 16 w 565"/>
                  <a:gd name="T31" fmla="*/ 396 h 597"/>
                  <a:gd name="T32" fmla="*/ 12 w 565"/>
                  <a:gd name="T33" fmla="*/ 428 h 597"/>
                  <a:gd name="T34" fmla="*/ 52 w 565"/>
                  <a:gd name="T35" fmla="*/ 428 h 597"/>
                  <a:gd name="T36" fmla="*/ 88 w 565"/>
                  <a:gd name="T37" fmla="*/ 416 h 597"/>
                  <a:gd name="T38" fmla="*/ 116 w 565"/>
                  <a:gd name="T39" fmla="*/ 400 h 597"/>
                  <a:gd name="T40" fmla="*/ 140 w 565"/>
                  <a:gd name="T41" fmla="*/ 416 h 597"/>
                  <a:gd name="T42" fmla="*/ 176 w 565"/>
                  <a:gd name="T43" fmla="*/ 412 h 597"/>
                  <a:gd name="T44" fmla="*/ 212 w 565"/>
                  <a:gd name="T45" fmla="*/ 432 h 597"/>
                  <a:gd name="T46" fmla="*/ 248 w 565"/>
                  <a:gd name="T47" fmla="*/ 444 h 597"/>
                  <a:gd name="T48" fmla="*/ 288 w 565"/>
                  <a:gd name="T49" fmla="*/ 460 h 597"/>
                  <a:gd name="T50" fmla="*/ 324 w 565"/>
                  <a:gd name="T51" fmla="*/ 480 h 597"/>
                  <a:gd name="T52" fmla="*/ 340 w 565"/>
                  <a:gd name="T53" fmla="*/ 504 h 597"/>
                  <a:gd name="T54" fmla="*/ 316 w 565"/>
                  <a:gd name="T55" fmla="*/ 532 h 597"/>
                  <a:gd name="T56" fmla="*/ 292 w 565"/>
                  <a:gd name="T57" fmla="*/ 560 h 597"/>
                  <a:gd name="T58" fmla="*/ 300 w 565"/>
                  <a:gd name="T59" fmla="*/ 592 h 597"/>
                  <a:gd name="T60" fmla="*/ 336 w 565"/>
                  <a:gd name="T61" fmla="*/ 588 h 597"/>
                  <a:gd name="T62" fmla="*/ 368 w 565"/>
                  <a:gd name="T63" fmla="*/ 556 h 597"/>
                  <a:gd name="T64" fmla="*/ 404 w 565"/>
                  <a:gd name="T65" fmla="*/ 536 h 597"/>
                  <a:gd name="T66" fmla="*/ 444 w 565"/>
                  <a:gd name="T67" fmla="*/ 520 h 597"/>
                  <a:gd name="T68" fmla="*/ 480 w 565"/>
                  <a:gd name="T69" fmla="*/ 516 h 597"/>
                  <a:gd name="T70" fmla="*/ 516 w 565"/>
                  <a:gd name="T71" fmla="*/ 516 h 597"/>
                  <a:gd name="T72" fmla="*/ 552 w 565"/>
                  <a:gd name="T73" fmla="*/ 516 h 597"/>
                  <a:gd name="T74" fmla="*/ 564 w 565"/>
                  <a:gd name="T75" fmla="*/ 484 h 597"/>
                  <a:gd name="T76" fmla="*/ 564 w 565"/>
                  <a:gd name="T77" fmla="*/ 448 h 597"/>
                  <a:gd name="T78" fmla="*/ 544 w 565"/>
                  <a:gd name="T79" fmla="*/ 412 h 597"/>
                  <a:gd name="T80" fmla="*/ 524 w 565"/>
                  <a:gd name="T81" fmla="*/ 380 h 597"/>
                  <a:gd name="T82" fmla="*/ 540 w 565"/>
                  <a:gd name="T83" fmla="*/ 356 h 597"/>
                  <a:gd name="T84" fmla="*/ 524 w 565"/>
                  <a:gd name="T85" fmla="*/ 324 h 597"/>
                  <a:gd name="T86" fmla="*/ 504 w 565"/>
                  <a:gd name="T87" fmla="*/ 284 h 597"/>
                  <a:gd name="T88" fmla="*/ 476 w 565"/>
                  <a:gd name="T89" fmla="*/ 248 h 597"/>
                  <a:gd name="T90" fmla="*/ 444 w 565"/>
                  <a:gd name="T91" fmla="*/ 216 h 597"/>
                  <a:gd name="T92" fmla="*/ 428 w 565"/>
                  <a:gd name="T93" fmla="*/ 176 h 597"/>
                  <a:gd name="T94" fmla="*/ 440 w 565"/>
                  <a:gd name="T95" fmla="*/ 148 h 597"/>
                  <a:gd name="T96" fmla="*/ 452 w 565"/>
                  <a:gd name="T97" fmla="*/ 112 h 597"/>
                  <a:gd name="T98" fmla="*/ 448 w 565"/>
                  <a:gd name="T99" fmla="*/ 72 h 597"/>
                  <a:gd name="T100" fmla="*/ 432 w 565"/>
                  <a:gd name="T101" fmla="*/ 32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65" h="597">
                    <a:moveTo>
                      <a:pt x="420" y="8"/>
                    </a:moveTo>
                    <a:lnTo>
                      <a:pt x="404" y="0"/>
                    </a:lnTo>
                    <a:lnTo>
                      <a:pt x="392" y="4"/>
                    </a:lnTo>
                    <a:lnTo>
                      <a:pt x="380" y="8"/>
                    </a:lnTo>
                    <a:lnTo>
                      <a:pt x="368" y="16"/>
                    </a:lnTo>
                    <a:lnTo>
                      <a:pt x="356" y="24"/>
                    </a:lnTo>
                    <a:lnTo>
                      <a:pt x="348" y="36"/>
                    </a:lnTo>
                    <a:lnTo>
                      <a:pt x="336" y="48"/>
                    </a:lnTo>
                    <a:lnTo>
                      <a:pt x="324" y="60"/>
                    </a:lnTo>
                    <a:lnTo>
                      <a:pt x="320" y="72"/>
                    </a:lnTo>
                    <a:lnTo>
                      <a:pt x="312" y="84"/>
                    </a:lnTo>
                    <a:lnTo>
                      <a:pt x="300" y="88"/>
                    </a:lnTo>
                    <a:lnTo>
                      <a:pt x="288" y="92"/>
                    </a:lnTo>
                    <a:lnTo>
                      <a:pt x="276" y="92"/>
                    </a:lnTo>
                    <a:lnTo>
                      <a:pt x="264" y="96"/>
                    </a:lnTo>
                    <a:lnTo>
                      <a:pt x="256" y="108"/>
                    </a:lnTo>
                    <a:lnTo>
                      <a:pt x="248" y="120"/>
                    </a:lnTo>
                    <a:lnTo>
                      <a:pt x="240" y="132"/>
                    </a:lnTo>
                    <a:lnTo>
                      <a:pt x="240" y="144"/>
                    </a:lnTo>
                    <a:lnTo>
                      <a:pt x="240" y="156"/>
                    </a:lnTo>
                    <a:lnTo>
                      <a:pt x="228" y="164"/>
                    </a:lnTo>
                    <a:lnTo>
                      <a:pt x="216" y="172"/>
                    </a:lnTo>
                    <a:lnTo>
                      <a:pt x="204" y="176"/>
                    </a:lnTo>
                    <a:lnTo>
                      <a:pt x="192" y="180"/>
                    </a:lnTo>
                    <a:lnTo>
                      <a:pt x="180" y="188"/>
                    </a:lnTo>
                    <a:lnTo>
                      <a:pt x="176" y="200"/>
                    </a:lnTo>
                    <a:lnTo>
                      <a:pt x="164" y="204"/>
                    </a:lnTo>
                    <a:lnTo>
                      <a:pt x="152" y="212"/>
                    </a:lnTo>
                    <a:lnTo>
                      <a:pt x="160" y="228"/>
                    </a:lnTo>
                    <a:lnTo>
                      <a:pt x="164" y="240"/>
                    </a:lnTo>
                    <a:lnTo>
                      <a:pt x="164" y="252"/>
                    </a:lnTo>
                    <a:lnTo>
                      <a:pt x="152" y="256"/>
                    </a:lnTo>
                    <a:lnTo>
                      <a:pt x="140" y="260"/>
                    </a:lnTo>
                    <a:lnTo>
                      <a:pt x="128" y="264"/>
                    </a:lnTo>
                    <a:lnTo>
                      <a:pt x="124" y="276"/>
                    </a:lnTo>
                    <a:lnTo>
                      <a:pt x="120" y="288"/>
                    </a:lnTo>
                    <a:lnTo>
                      <a:pt x="112" y="300"/>
                    </a:lnTo>
                    <a:lnTo>
                      <a:pt x="104" y="312"/>
                    </a:lnTo>
                    <a:lnTo>
                      <a:pt x="100" y="324"/>
                    </a:lnTo>
                    <a:lnTo>
                      <a:pt x="96" y="336"/>
                    </a:lnTo>
                    <a:lnTo>
                      <a:pt x="88" y="348"/>
                    </a:lnTo>
                    <a:lnTo>
                      <a:pt x="76" y="348"/>
                    </a:lnTo>
                    <a:lnTo>
                      <a:pt x="64" y="348"/>
                    </a:lnTo>
                    <a:lnTo>
                      <a:pt x="52" y="356"/>
                    </a:lnTo>
                    <a:lnTo>
                      <a:pt x="44" y="368"/>
                    </a:lnTo>
                    <a:lnTo>
                      <a:pt x="40" y="380"/>
                    </a:lnTo>
                    <a:lnTo>
                      <a:pt x="28" y="388"/>
                    </a:lnTo>
                    <a:lnTo>
                      <a:pt x="16" y="396"/>
                    </a:lnTo>
                    <a:lnTo>
                      <a:pt x="8" y="408"/>
                    </a:lnTo>
                    <a:lnTo>
                      <a:pt x="0" y="420"/>
                    </a:lnTo>
                    <a:lnTo>
                      <a:pt x="12" y="428"/>
                    </a:lnTo>
                    <a:lnTo>
                      <a:pt x="24" y="428"/>
                    </a:lnTo>
                    <a:lnTo>
                      <a:pt x="36" y="428"/>
                    </a:lnTo>
                    <a:lnTo>
                      <a:pt x="52" y="428"/>
                    </a:lnTo>
                    <a:lnTo>
                      <a:pt x="64" y="428"/>
                    </a:lnTo>
                    <a:lnTo>
                      <a:pt x="76" y="424"/>
                    </a:lnTo>
                    <a:lnTo>
                      <a:pt x="88" y="416"/>
                    </a:lnTo>
                    <a:lnTo>
                      <a:pt x="92" y="404"/>
                    </a:lnTo>
                    <a:lnTo>
                      <a:pt x="104" y="400"/>
                    </a:lnTo>
                    <a:lnTo>
                      <a:pt x="116" y="400"/>
                    </a:lnTo>
                    <a:lnTo>
                      <a:pt x="116" y="412"/>
                    </a:lnTo>
                    <a:lnTo>
                      <a:pt x="128" y="416"/>
                    </a:lnTo>
                    <a:lnTo>
                      <a:pt x="140" y="416"/>
                    </a:lnTo>
                    <a:lnTo>
                      <a:pt x="152" y="408"/>
                    </a:lnTo>
                    <a:lnTo>
                      <a:pt x="164" y="408"/>
                    </a:lnTo>
                    <a:lnTo>
                      <a:pt x="176" y="412"/>
                    </a:lnTo>
                    <a:lnTo>
                      <a:pt x="188" y="420"/>
                    </a:lnTo>
                    <a:lnTo>
                      <a:pt x="200" y="428"/>
                    </a:lnTo>
                    <a:lnTo>
                      <a:pt x="212" y="432"/>
                    </a:lnTo>
                    <a:lnTo>
                      <a:pt x="224" y="436"/>
                    </a:lnTo>
                    <a:lnTo>
                      <a:pt x="236" y="440"/>
                    </a:lnTo>
                    <a:lnTo>
                      <a:pt x="248" y="444"/>
                    </a:lnTo>
                    <a:lnTo>
                      <a:pt x="260" y="448"/>
                    </a:lnTo>
                    <a:lnTo>
                      <a:pt x="272" y="452"/>
                    </a:lnTo>
                    <a:lnTo>
                      <a:pt x="288" y="460"/>
                    </a:lnTo>
                    <a:lnTo>
                      <a:pt x="300" y="468"/>
                    </a:lnTo>
                    <a:lnTo>
                      <a:pt x="312" y="476"/>
                    </a:lnTo>
                    <a:lnTo>
                      <a:pt x="324" y="480"/>
                    </a:lnTo>
                    <a:lnTo>
                      <a:pt x="336" y="480"/>
                    </a:lnTo>
                    <a:lnTo>
                      <a:pt x="340" y="492"/>
                    </a:lnTo>
                    <a:lnTo>
                      <a:pt x="340" y="504"/>
                    </a:lnTo>
                    <a:lnTo>
                      <a:pt x="328" y="508"/>
                    </a:lnTo>
                    <a:lnTo>
                      <a:pt x="320" y="520"/>
                    </a:lnTo>
                    <a:lnTo>
                      <a:pt x="316" y="532"/>
                    </a:lnTo>
                    <a:lnTo>
                      <a:pt x="312" y="544"/>
                    </a:lnTo>
                    <a:lnTo>
                      <a:pt x="300" y="548"/>
                    </a:lnTo>
                    <a:lnTo>
                      <a:pt x="292" y="560"/>
                    </a:lnTo>
                    <a:lnTo>
                      <a:pt x="288" y="576"/>
                    </a:lnTo>
                    <a:lnTo>
                      <a:pt x="288" y="588"/>
                    </a:lnTo>
                    <a:lnTo>
                      <a:pt x="300" y="592"/>
                    </a:lnTo>
                    <a:lnTo>
                      <a:pt x="312" y="596"/>
                    </a:lnTo>
                    <a:lnTo>
                      <a:pt x="324" y="596"/>
                    </a:lnTo>
                    <a:lnTo>
                      <a:pt x="336" y="588"/>
                    </a:lnTo>
                    <a:lnTo>
                      <a:pt x="348" y="580"/>
                    </a:lnTo>
                    <a:lnTo>
                      <a:pt x="360" y="568"/>
                    </a:lnTo>
                    <a:lnTo>
                      <a:pt x="368" y="556"/>
                    </a:lnTo>
                    <a:lnTo>
                      <a:pt x="380" y="544"/>
                    </a:lnTo>
                    <a:lnTo>
                      <a:pt x="392" y="540"/>
                    </a:lnTo>
                    <a:lnTo>
                      <a:pt x="404" y="536"/>
                    </a:lnTo>
                    <a:lnTo>
                      <a:pt x="416" y="528"/>
                    </a:lnTo>
                    <a:lnTo>
                      <a:pt x="428" y="524"/>
                    </a:lnTo>
                    <a:lnTo>
                      <a:pt x="444" y="520"/>
                    </a:lnTo>
                    <a:lnTo>
                      <a:pt x="456" y="516"/>
                    </a:lnTo>
                    <a:lnTo>
                      <a:pt x="468" y="516"/>
                    </a:lnTo>
                    <a:lnTo>
                      <a:pt x="480" y="516"/>
                    </a:lnTo>
                    <a:lnTo>
                      <a:pt x="492" y="516"/>
                    </a:lnTo>
                    <a:lnTo>
                      <a:pt x="504" y="516"/>
                    </a:lnTo>
                    <a:lnTo>
                      <a:pt x="516" y="516"/>
                    </a:lnTo>
                    <a:lnTo>
                      <a:pt x="528" y="516"/>
                    </a:lnTo>
                    <a:lnTo>
                      <a:pt x="540" y="516"/>
                    </a:lnTo>
                    <a:lnTo>
                      <a:pt x="552" y="516"/>
                    </a:lnTo>
                    <a:lnTo>
                      <a:pt x="564" y="508"/>
                    </a:lnTo>
                    <a:lnTo>
                      <a:pt x="564" y="496"/>
                    </a:lnTo>
                    <a:lnTo>
                      <a:pt x="564" y="484"/>
                    </a:lnTo>
                    <a:lnTo>
                      <a:pt x="564" y="472"/>
                    </a:lnTo>
                    <a:lnTo>
                      <a:pt x="564" y="460"/>
                    </a:lnTo>
                    <a:lnTo>
                      <a:pt x="564" y="448"/>
                    </a:lnTo>
                    <a:lnTo>
                      <a:pt x="560" y="436"/>
                    </a:lnTo>
                    <a:lnTo>
                      <a:pt x="556" y="420"/>
                    </a:lnTo>
                    <a:lnTo>
                      <a:pt x="544" y="412"/>
                    </a:lnTo>
                    <a:lnTo>
                      <a:pt x="536" y="400"/>
                    </a:lnTo>
                    <a:lnTo>
                      <a:pt x="524" y="392"/>
                    </a:lnTo>
                    <a:lnTo>
                      <a:pt x="524" y="380"/>
                    </a:lnTo>
                    <a:lnTo>
                      <a:pt x="528" y="368"/>
                    </a:lnTo>
                    <a:lnTo>
                      <a:pt x="540" y="368"/>
                    </a:lnTo>
                    <a:lnTo>
                      <a:pt x="540" y="356"/>
                    </a:lnTo>
                    <a:lnTo>
                      <a:pt x="540" y="344"/>
                    </a:lnTo>
                    <a:lnTo>
                      <a:pt x="536" y="332"/>
                    </a:lnTo>
                    <a:lnTo>
                      <a:pt x="524" y="324"/>
                    </a:lnTo>
                    <a:lnTo>
                      <a:pt x="516" y="312"/>
                    </a:lnTo>
                    <a:lnTo>
                      <a:pt x="512" y="300"/>
                    </a:lnTo>
                    <a:lnTo>
                      <a:pt x="504" y="284"/>
                    </a:lnTo>
                    <a:lnTo>
                      <a:pt x="496" y="272"/>
                    </a:lnTo>
                    <a:lnTo>
                      <a:pt x="484" y="260"/>
                    </a:lnTo>
                    <a:lnTo>
                      <a:pt x="476" y="248"/>
                    </a:lnTo>
                    <a:lnTo>
                      <a:pt x="468" y="236"/>
                    </a:lnTo>
                    <a:lnTo>
                      <a:pt x="456" y="228"/>
                    </a:lnTo>
                    <a:lnTo>
                      <a:pt x="444" y="216"/>
                    </a:lnTo>
                    <a:lnTo>
                      <a:pt x="436" y="204"/>
                    </a:lnTo>
                    <a:lnTo>
                      <a:pt x="436" y="192"/>
                    </a:lnTo>
                    <a:lnTo>
                      <a:pt x="428" y="176"/>
                    </a:lnTo>
                    <a:lnTo>
                      <a:pt x="424" y="164"/>
                    </a:lnTo>
                    <a:lnTo>
                      <a:pt x="428" y="152"/>
                    </a:lnTo>
                    <a:lnTo>
                      <a:pt x="440" y="148"/>
                    </a:lnTo>
                    <a:lnTo>
                      <a:pt x="448" y="136"/>
                    </a:lnTo>
                    <a:lnTo>
                      <a:pt x="448" y="124"/>
                    </a:lnTo>
                    <a:lnTo>
                      <a:pt x="452" y="112"/>
                    </a:lnTo>
                    <a:lnTo>
                      <a:pt x="452" y="100"/>
                    </a:lnTo>
                    <a:lnTo>
                      <a:pt x="452" y="84"/>
                    </a:lnTo>
                    <a:lnTo>
                      <a:pt x="448" y="72"/>
                    </a:lnTo>
                    <a:lnTo>
                      <a:pt x="432" y="56"/>
                    </a:lnTo>
                    <a:lnTo>
                      <a:pt x="432" y="44"/>
                    </a:lnTo>
                    <a:lnTo>
                      <a:pt x="432" y="32"/>
                    </a:lnTo>
                    <a:lnTo>
                      <a:pt x="420" y="8"/>
                    </a:lnTo>
                    <a:lnTo>
                      <a:pt x="420" y="8"/>
                    </a:lnTo>
                  </a:path>
                </a:pathLst>
              </a:custGeom>
              <a:solidFill>
                <a:srgbClr val="007363"/>
              </a:solidFill>
              <a:ln w="6350" cap="rnd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67" name="466 Elipse"/>
            <p:cNvSpPr/>
            <p:nvPr/>
          </p:nvSpPr>
          <p:spPr>
            <a:xfrm>
              <a:off x="3040791" y="2698707"/>
              <a:ext cx="36601" cy="40922"/>
            </a:xfrm>
            <a:prstGeom prst="ellipse">
              <a:avLst/>
            </a:prstGeom>
            <a:solidFill>
              <a:srgbClr val="EC7A08"/>
            </a:solidFill>
            <a:ln>
              <a:solidFill>
                <a:srgbClr val="EC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468" name="467 Elipse"/>
            <p:cNvSpPr/>
            <p:nvPr/>
          </p:nvSpPr>
          <p:spPr>
            <a:xfrm>
              <a:off x="3056422" y="3004519"/>
              <a:ext cx="36601" cy="40922"/>
            </a:xfrm>
            <a:prstGeom prst="ellipse">
              <a:avLst/>
            </a:prstGeom>
            <a:solidFill>
              <a:srgbClr val="EC7A08"/>
            </a:solidFill>
            <a:ln>
              <a:solidFill>
                <a:srgbClr val="EC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469" name="468 Elipse"/>
            <p:cNvSpPr/>
            <p:nvPr/>
          </p:nvSpPr>
          <p:spPr>
            <a:xfrm>
              <a:off x="3717598" y="2885258"/>
              <a:ext cx="36601" cy="40922"/>
            </a:xfrm>
            <a:prstGeom prst="ellipse">
              <a:avLst/>
            </a:prstGeom>
            <a:solidFill>
              <a:srgbClr val="EC7A08"/>
            </a:solidFill>
            <a:ln>
              <a:solidFill>
                <a:srgbClr val="EC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1" name="470 Elipse"/>
            <p:cNvSpPr/>
            <p:nvPr/>
          </p:nvSpPr>
          <p:spPr>
            <a:xfrm>
              <a:off x="3586725" y="4488834"/>
              <a:ext cx="36601" cy="40922"/>
            </a:xfrm>
            <a:prstGeom prst="ellipse">
              <a:avLst/>
            </a:prstGeom>
            <a:solidFill>
              <a:srgbClr val="EC7A08"/>
            </a:solidFill>
            <a:ln>
              <a:solidFill>
                <a:srgbClr val="EC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2" name="471 Elipse"/>
            <p:cNvSpPr/>
            <p:nvPr/>
          </p:nvSpPr>
          <p:spPr>
            <a:xfrm>
              <a:off x="3758348" y="4955048"/>
              <a:ext cx="36601" cy="4092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3" name="472 Elipse"/>
            <p:cNvSpPr/>
            <p:nvPr/>
          </p:nvSpPr>
          <p:spPr>
            <a:xfrm>
              <a:off x="3829826" y="4477485"/>
              <a:ext cx="36601" cy="40922"/>
            </a:xfrm>
            <a:prstGeom prst="ellipse">
              <a:avLst/>
            </a:prstGeom>
            <a:solidFill>
              <a:srgbClr val="EC7A08"/>
            </a:solidFill>
            <a:ln>
              <a:solidFill>
                <a:srgbClr val="EC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4" name="473 Elipse"/>
            <p:cNvSpPr/>
            <p:nvPr/>
          </p:nvSpPr>
          <p:spPr>
            <a:xfrm>
              <a:off x="4003479" y="5254255"/>
              <a:ext cx="36601" cy="4092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5" name="474 Elipse"/>
            <p:cNvSpPr/>
            <p:nvPr/>
          </p:nvSpPr>
          <p:spPr>
            <a:xfrm>
              <a:off x="5002439" y="4781019"/>
              <a:ext cx="36601" cy="40922"/>
            </a:xfrm>
            <a:prstGeom prst="ellipse">
              <a:avLst/>
            </a:prstGeom>
            <a:solidFill>
              <a:srgbClr val="EC7A08"/>
            </a:solidFill>
            <a:ln>
              <a:solidFill>
                <a:srgbClr val="EC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6" name="475 Elipse"/>
            <p:cNvSpPr/>
            <p:nvPr/>
          </p:nvSpPr>
          <p:spPr>
            <a:xfrm>
              <a:off x="5124444" y="4917428"/>
              <a:ext cx="36601" cy="40922"/>
            </a:xfrm>
            <a:prstGeom prst="ellipse">
              <a:avLst/>
            </a:prstGeom>
            <a:solidFill>
              <a:srgbClr val="EC7A08"/>
            </a:solidFill>
            <a:ln>
              <a:solidFill>
                <a:srgbClr val="EC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7" name="476 Elipse"/>
            <p:cNvSpPr/>
            <p:nvPr/>
          </p:nvSpPr>
          <p:spPr>
            <a:xfrm>
              <a:off x="4371141" y="3731570"/>
              <a:ext cx="36601" cy="40922"/>
            </a:xfrm>
            <a:prstGeom prst="ellipse">
              <a:avLst/>
            </a:prstGeom>
            <a:solidFill>
              <a:srgbClr val="EC7A08"/>
            </a:solidFill>
            <a:ln>
              <a:solidFill>
                <a:srgbClr val="EC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8" name="477 Elipse"/>
            <p:cNvSpPr/>
            <p:nvPr/>
          </p:nvSpPr>
          <p:spPr>
            <a:xfrm>
              <a:off x="4285024" y="3775398"/>
              <a:ext cx="36601" cy="40922"/>
            </a:xfrm>
            <a:prstGeom prst="ellipse">
              <a:avLst/>
            </a:prstGeom>
            <a:solidFill>
              <a:srgbClr val="EC7A08"/>
            </a:solidFill>
            <a:ln>
              <a:solidFill>
                <a:srgbClr val="EC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9" name="478 Elipse"/>
            <p:cNvSpPr/>
            <p:nvPr/>
          </p:nvSpPr>
          <p:spPr>
            <a:xfrm>
              <a:off x="4439926" y="3661881"/>
              <a:ext cx="36601" cy="40922"/>
            </a:xfrm>
            <a:prstGeom prst="ellipse">
              <a:avLst/>
            </a:prstGeom>
            <a:solidFill>
              <a:srgbClr val="EC7A08"/>
            </a:solidFill>
            <a:ln>
              <a:solidFill>
                <a:srgbClr val="EC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0" name="479 Elipse"/>
            <p:cNvSpPr/>
            <p:nvPr/>
          </p:nvSpPr>
          <p:spPr>
            <a:xfrm>
              <a:off x="4476988" y="3789131"/>
              <a:ext cx="36601" cy="409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1" name="480 Elipse"/>
            <p:cNvSpPr/>
            <p:nvPr/>
          </p:nvSpPr>
          <p:spPr>
            <a:xfrm>
              <a:off x="4390871" y="3832959"/>
              <a:ext cx="36601" cy="409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2" name="481 Elipse"/>
            <p:cNvSpPr/>
            <p:nvPr/>
          </p:nvSpPr>
          <p:spPr>
            <a:xfrm>
              <a:off x="5147327" y="3329683"/>
              <a:ext cx="36601" cy="40922"/>
            </a:xfrm>
            <a:prstGeom prst="ellipse">
              <a:avLst/>
            </a:prstGeom>
            <a:solidFill>
              <a:srgbClr val="EC7A08"/>
            </a:solidFill>
            <a:ln>
              <a:solidFill>
                <a:srgbClr val="EC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3" name="482 Elipse"/>
            <p:cNvSpPr/>
            <p:nvPr/>
          </p:nvSpPr>
          <p:spPr>
            <a:xfrm>
              <a:off x="5734043" y="3225099"/>
              <a:ext cx="36601" cy="40922"/>
            </a:xfrm>
            <a:prstGeom prst="ellipse">
              <a:avLst/>
            </a:prstGeom>
            <a:solidFill>
              <a:srgbClr val="EC7A08"/>
            </a:solidFill>
            <a:ln>
              <a:solidFill>
                <a:srgbClr val="EC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4" name="483 Elipse"/>
            <p:cNvSpPr/>
            <p:nvPr/>
          </p:nvSpPr>
          <p:spPr>
            <a:xfrm>
              <a:off x="5723067" y="2969997"/>
              <a:ext cx="36601" cy="40922"/>
            </a:xfrm>
            <a:prstGeom prst="ellipse">
              <a:avLst/>
            </a:prstGeom>
            <a:solidFill>
              <a:srgbClr val="EC7A08"/>
            </a:solidFill>
            <a:ln>
              <a:solidFill>
                <a:srgbClr val="EC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5" name="484 Elipse"/>
            <p:cNvSpPr/>
            <p:nvPr/>
          </p:nvSpPr>
          <p:spPr>
            <a:xfrm>
              <a:off x="4730142" y="3075585"/>
              <a:ext cx="36601" cy="40922"/>
            </a:xfrm>
            <a:prstGeom prst="ellipse">
              <a:avLst/>
            </a:prstGeom>
            <a:solidFill>
              <a:srgbClr val="EC7A08"/>
            </a:solidFill>
            <a:ln>
              <a:solidFill>
                <a:srgbClr val="EC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6" name="485 Elipse"/>
            <p:cNvSpPr/>
            <p:nvPr/>
          </p:nvSpPr>
          <p:spPr>
            <a:xfrm>
              <a:off x="4730142" y="2868738"/>
              <a:ext cx="36601" cy="40922"/>
            </a:xfrm>
            <a:prstGeom prst="ellipse">
              <a:avLst/>
            </a:prstGeom>
            <a:solidFill>
              <a:srgbClr val="EC7A08"/>
            </a:solidFill>
            <a:ln>
              <a:solidFill>
                <a:srgbClr val="EC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7" name="486 Elipse"/>
            <p:cNvSpPr/>
            <p:nvPr/>
          </p:nvSpPr>
          <p:spPr>
            <a:xfrm>
              <a:off x="4674870" y="2682744"/>
              <a:ext cx="36601" cy="40922"/>
            </a:xfrm>
            <a:prstGeom prst="ellipse">
              <a:avLst/>
            </a:prstGeom>
            <a:solidFill>
              <a:srgbClr val="EC7A08"/>
            </a:solidFill>
            <a:ln>
              <a:solidFill>
                <a:srgbClr val="EC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8" name="487 Elipse"/>
            <p:cNvSpPr/>
            <p:nvPr/>
          </p:nvSpPr>
          <p:spPr>
            <a:xfrm>
              <a:off x="4809681" y="2719168"/>
              <a:ext cx="36601" cy="40922"/>
            </a:xfrm>
            <a:prstGeom prst="ellipse">
              <a:avLst/>
            </a:prstGeom>
            <a:solidFill>
              <a:srgbClr val="EC7A08"/>
            </a:solidFill>
            <a:ln>
              <a:solidFill>
                <a:srgbClr val="EC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9" name="488 Elipse"/>
            <p:cNvSpPr/>
            <p:nvPr/>
          </p:nvSpPr>
          <p:spPr>
            <a:xfrm>
              <a:off x="4909020" y="2703205"/>
              <a:ext cx="36601" cy="40922"/>
            </a:xfrm>
            <a:prstGeom prst="ellipse">
              <a:avLst/>
            </a:prstGeom>
            <a:solidFill>
              <a:srgbClr val="EC7A08"/>
            </a:solidFill>
            <a:ln>
              <a:solidFill>
                <a:srgbClr val="EC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97 Elipse"/>
            <p:cNvSpPr/>
            <p:nvPr/>
          </p:nvSpPr>
          <p:spPr>
            <a:xfrm>
              <a:off x="3831525" y="3374785"/>
              <a:ext cx="36601" cy="40922"/>
            </a:xfrm>
            <a:prstGeom prst="ellipse">
              <a:avLst/>
            </a:prstGeom>
            <a:solidFill>
              <a:srgbClr val="EC7A08"/>
            </a:solidFill>
            <a:ln>
              <a:solidFill>
                <a:srgbClr val="EC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21879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Servicios en el hogar </a:t>
            </a:r>
            <a:endParaRPr lang="es-ES" dirty="0"/>
          </a:p>
        </p:txBody>
      </p:sp>
      <p:grpSp>
        <p:nvGrpSpPr>
          <p:cNvPr id="7" name="6 Grupo"/>
          <p:cNvGrpSpPr/>
          <p:nvPr/>
        </p:nvGrpSpPr>
        <p:grpSpPr>
          <a:xfrm>
            <a:off x="285750" y="2314575"/>
            <a:ext cx="4543425" cy="3343275"/>
            <a:chOff x="485775" y="1609725"/>
            <a:chExt cx="4997393" cy="35147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305" t="2206" r="8015" b="11029"/>
            <a:stretch>
              <a:fillRect/>
            </a:stretch>
          </p:blipFill>
          <p:spPr bwMode="auto">
            <a:xfrm>
              <a:off x="485775" y="1609725"/>
              <a:ext cx="1019175" cy="330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813" y="1695450"/>
              <a:ext cx="393535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634" y="2019300"/>
            <a:ext cx="374366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61951" y="1381125"/>
            <a:ext cx="4229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s-ES" sz="1400" dirty="0" smtClean="0"/>
              <a:t> </a:t>
            </a:r>
            <a:r>
              <a:rPr lang="es-ES" sz="1400" b="1" dirty="0" err="1" smtClean="0">
                <a:solidFill>
                  <a:srgbClr val="007363"/>
                </a:solidFill>
              </a:rPr>
              <a:t>Caser</a:t>
            </a:r>
            <a:r>
              <a:rPr lang="es-ES" sz="1400" b="1" dirty="0" smtClean="0">
                <a:solidFill>
                  <a:srgbClr val="007363"/>
                </a:solidFill>
              </a:rPr>
              <a:t> Residencial </a:t>
            </a:r>
            <a:r>
              <a:rPr lang="es-ES" sz="1400" dirty="0" smtClean="0"/>
              <a:t>ofrece asistencia en hogar para cuidar a personas en situación de dependencia y apoyo a familiares. </a:t>
            </a:r>
            <a:endParaRPr lang="es-E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Propuesta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s-ES" dirty="0" smtClean="0"/>
              <a:t> </a:t>
            </a:r>
            <a:r>
              <a:rPr lang="es-ES" b="1" dirty="0" err="1" smtClean="0">
                <a:solidFill>
                  <a:srgbClr val="007363"/>
                </a:solidFill>
              </a:rPr>
              <a:t>Caser</a:t>
            </a:r>
            <a:r>
              <a:rPr lang="es-ES" b="1" dirty="0" smtClean="0">
                <a:solidFill>
                  <a:srgbClr val="007363"/>
                </a:solidFill>
              </a:rPr>
              <a:t> Residencial </a:t>
            </a:r>
            <a:r>
              <a:rPr lang="es-ES" dirty="0" smtClean="0"/>
              <a:t>ofrece </a:t>
            </a:r>
            <a:r>
              <a:rPr lang="es-ES" dirty="0" smtClean="0"/>
              <a:t>a los asociados de la Federación de Jubilados de las Cajas de Ahorro, los siguientes descuentos en la prestación de sus servicios.</a:t>
            </a:r>
          </a:p>
          <a:p>
            <a:pPr>
              <a:buBlip>
                <a:blip r:embed="rId2"/>
              </a:buBlip>
            </a:pPr>
            <a:endParaRPr lang="es-ES" dirty="0" smtClean="0"/>
          </a:p>
          <a:p>
            <a:pPr>
              <a:buBlip>
                <a:blip r:embed="rId2"/>
              </a:buBlip>
            </a:pP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1844040" y="3507350"/>
            <a:ext cx="1927860" cy="1659963"/>
          </a:xfrm>
          <a:prstGeom prst="ellipse">
            <a:avLst/>
          </a:prstGeom>
          <a:solidFill>
            <a:srgbClr val="EC7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7% </a:t>
            </a:r>
          </a:p>
          <a:p>
            <a:pPr algn="ctr">
              <a:lnSpc>
                <a:spcPct val="150000"/>
              </a:lnSpc>
            </a:pPr>
            <a:r>
              <a:rPr lang="en-US" sz="1100" b="1" dirty="0" smtClean="0"/>
              <a:t>de </a:t>
            </a:r>
            <a:r>
              <a:rPr lang="en-US" sz="1100" b="1" dirty="0" err="1" smtClean="0"/>
              <a:t>descuento</a:t>
            </a:r>
            <a:r>
              <a:rPr lang="en-US" sz="1100" b="1" dirty="0" smtClean="0"/>
              <a:t> en</a:t>
            </a:r>
            <a:endParaRPr lang="en-US" b="1" dirty="0"/>
          </a:p>
          <a:p>
            <a:pPr algn="ctr">
              <a:lnSpc>
                <a:spcPct val="150000"/>
              </a:lnSpc>
            </a:pPr>
            <a:r>
              <a:rPr lang="en-US" sz="1100" dirty="0" smtClean="0"/>
              <a:t>CENTROS RESIDENCIALES</a:t>
            </a:r>
            <a:endParaRPr lang="en-US" sz="1100" dirty="0"/>
          </a:p>
        </p:txBody>
      </p:sp>
      <p:sp>
        <p:nvSpPr>
          <p:cNvPr id="6" name="5 Elipse"/>
          <p:cNvSpPr/>
          <p:nvPr/>
        </p:nvSpPr>
        <p:spPr>
          <a:xfrm>
            <a:off x="5562600" y="3549016"/>
            <a:ext cx="2049780" cy="16012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3%</a:t>
            </a:r>
          </a:p>
          <a:p>
            <a:pPr algn="ctr">
              <a:lnSpc>
                <a:spcPct val="150000"/>
              </a:lnSpc>
            </a:pPr>
            <a:r>
              <a:rPr lang="en-US" sz="1400" b="1" dirty="0" smtClean="0"/>
              <a:t> </a:t>
            </a:r>
            <a:r>
              <a:rPr lang="en-US" sz="1100" b="1" dirty="0" smtClean="0"/>
              <a:t>de </a:t>
            </a:r>
            <a:r>
              <a:rPr lang="en-US" sz="1100" b="1" dirty="0" err="1" smtClean="0"/>
              <a:t>descuento</a:t>
            </a:r>
            <a:r>
              <a:rPr lang="en-US" sz="1100" b="1" dirty="0" smtClean="0"/>
              <a:t> en </a:t>
            </a:r>
            <a:r>
              <a:rPr lang="en-US" sz="1100" dirty="0" smtClean="0"/>
              <a:t>SERVICIOS DOMICILIARIOS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aser-Seguros">
      <a:dk1>
        <a:srgbClr val="53565A"/>
      </a:dk1>
      <a:lt1>
        <a:srgbClr val="FFFFFF"/>
      </a:lt1>
      <a:dk2>
        <a:srgbClr val="007363"/>
      </a:dk2>
      <a:lt2>
        <a:srgbClr val="FFFFFF"/>
      </a:lt2>
      <a:accent1>
        <a:srgbClr val="007363"/>
      </a:accent1>
      <a:accent2>
        <a:srgbClr val="EC7A08"/>
      </a:accent2>
      <a:accent3>
        <a:srgbClr val="D9D9D6"/>
      </a:accent3>
      <a:accent4>
        <a:srgbClr val="56565A"/>
      </a:accent4>
      <a:accent5>
        <a:srgbClr val="9A7C38"/>
      </a:accent5>
      <a:accent6>
        <a:srgbClr val="787676"/>
      </a:accent6>
      <a:hlink>
        <a:srgbClr val="EC7A08"/>
      </a:hlink>
      <a:folHlink>
        <a:srgbClr val="EC7A08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4940</TotalTime>
  <Words>126</Words>
  <Application>Microsoft Office PowerPoint</Application>
  <PresentationFormat>Presentación en pantalla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CASER RESIDENCIAL  Federación de Jubilados de las Cajas de Ahorro</vt:lpstr>
      <vt:lpstr>Servicios Caser Residencial </vt:lpstr>
      <vt:lpstr>Centros Caser Residencial </vt:lpstr>
      <vt:lpstr>Servicios en el hogar </vt:lpstr>
      <vt:lpstr>Propuesta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Guadalupe Guisado</dc:creator>
  <cp:lastModifiedBy>CASER</cp:lastModifiedBy>
  <cp:revision>343</cp:revision>
  <dcterms:created xsi:type="dcterms:W3CDTF">2017-09-11T12:11:43Z</dcterms:created>
  <dcterms:modified xsi:type="dcterms:W3CDTF">2019-04-02T09:12:41Z</dcterms:modified>
</cp:coreProperties>
</file>